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notesSlides/notesSlide4.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58.xml" ContentType="application/inkml+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4" r:id="rId2"/>
    <p:sldId id="266" r:id="rId3"/>
    <p:sldId id="270" r:id="rId4"/>
    <p:sldId id="258" r:id="rId5"/>
    <p:sldId id="271" r:id="rId6"/>
    <p:sldId id="261" r:id="rId7"/>
    <p:sldId id="272" r:id="rId8"/>
    <p:sldId id="273" r:id="rId9"/>
    <p:sldId id="275"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65530" autoAdjust="0"/>
  </p:normalViewPr>
  <p:slideViewPr>
    <p:cSldViewPr snapToGrid="0">
      <p:cViewPr varScale="1">
        <p:scale>
          <a:sx n="49" d="100"/>
          <a:sy n="49" d="100"/>
        </p:scale>
        <p:origin x="1506" y="36"/>
      </p:cViewPr>
      <p:guideLst/>
    </p:cSldViewPr>
  </p:slideViewPr>
  <p:notesTextViewPr>
    <p:cViewPr>
      <p:scale>
        <a:sx n="1" d="1"/>
        <a:sy n="1" d="1"/>
      </p:scale>
      <p:origin x="0" y="0"/>
    </p:cViewPr>
  </p:notesTextViewPr>
  <p:notesViewPr>
    <p:cSldViewPr snapToGrid="0">
      <p:cViewPr varScale="1">
        <p:scale>
          <a:sx n="56" d="100"/>
          <a:sy n="56" d="100"/>
        </p:scale>
        <p:origin x="79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8.78571" units="1/cm"/>
          <inkml:channelProperty channel="Y" name="resolution" value="48" units="1/cm"/>
        </inkml:channelProperties>
      </inkml:inkSource>
      <inkml:timestamp xml:id="ts0" timeString="2013-04-15T23:35:52.41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ABC5B80-C111-4819-914D-B6DCB4580619}" emma:medium="tactile" emma:mode="ink">
          <msink:context xmlns:msink="http://schemas.microsoft.com/ink/2010/main" type="writingRegion" rotatedBoundingBox="16520,7204 16535,7204 16535,7256 16520,7256"/>
        </emma:interpretation>
      </emma:emma>
    </inkml:annotationXML>
    <inkml:traceGroup>
      <inkml:annotationXML>
        <emma:emma xmlns:emma="http://www.w3.org/2003/04/emma" version="1.0">
          <emma:interpretation id="{2E7209D6-00E2-450E-9CE2-EDD895C31864}" emma:medium="tactile" emma:mode="ink">
            <msink:context xmlns:msink="http://schemas.microsoft.com/ink/2010/main" type="paragraph" rotatedBoundingBox="16520,7204 16535,7204 16535,7256 16520,7256" alignmentLevel="1"/>
          </emma:interpretation>
        </emma:emma>
      </inkml:annotationXML>
      <inkml:traceGroup>
        <inkml:annotationXML>
          <emma:emma xmlns:emma="http://www.w3.org/2003/04/emma" version="1.0">
            <emma:interpretation id="{A944B046-F4C6-4C17-ADF4-F5E7FB606657}" emma:medium="tactile" emma:mode="ink">
              <msink:context xmlns:msink="http://schemas.microsoft.com/ink/2010/main" type="line" rotatedBoundingBox="16520,7204 16535,7204 16535,7256 16520,7256"/>
            </emma:interpretation>
          </emma:emma>
        </inkml:annotationXML>
        <inkml:traceGroup>
          <inkml:annotationXML>
            <emma:emma xmlns:emma="http://www.w3.org/2003/04/emma" version="1.0">
              <emma:interpretation id="{4EF7673C-D244-44C2-9E47-382157DA6A68}" emma:medium="tactile" emma:mode="ink">
                <msink:context xmlns:msink="http://schemas.microsoft.com/ink/2010/main" type="inkWord" rotatedBoundingBox="16520,7204 16535,7204 16535,7256 16520,7256"/>
              </emma:interpretation>
            </emma:emma>
          </inkml:annotationXML>
          <inkml:trace contextRef="#ctx0" brushRef="#br0">0 0,'0'52</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19.819"/>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7B74439C-1996-4D9A-B376-9681C5F741A5}" emma:medium="tactile" emma:mode="ink">
          <msink:context xmlns:msink="http://schemas.microsoft.com/ink/2010/main" type="inkDrawing" rotatedBoundingBox="8901,9862 28806,12495 28369,15798 8464,13164" semanticType="callout" shapeName="Other"/>
        </emma:interpretation>
      </emma:emma>
    </inkml:annotationXML>
    <inkml:trace contextRef="#ctx0" brushRef="#br0">19828 3054 13,'0'-28'31,"0"28"-3,0 0-7,0 0-6,0 0-3,0 0-2,11 34-3,-11-34-1,2 32-1,-2-32 0,0 30 0,0-30-1,0 40 0,0-40 0,-8 37-2,8-37 0,-18 45-1,7-24 0,3 5 0,-5-3-1,0 1 1,2 2-1,11-26 0,-26 41 0,15-17 0,-6-2 0,6 6 0,-6-2 0,2-1 0,2 1 0,-2 3-1,0 3 1,-3 3 0,5-6 0,-2 2 0,-2-1 0,-5 2 0,5 0 1,0-3-1,-1 3 0,5-4 0,-2-2 0,2 4 0,0-6 0,3-1 0,-3-4 0,2 6 0,11-25 0,-24 40 0,11-20 0,13-20 0,-28 43 0,9-20 0,19-23-1,-29 41 1,29-41 0,-28 38 0,28-38 0,-26 38 0,26-38 0,-28 30 0,28-30 0,-36 35 0,12-19 0,2 2 0,-4 4 0,-2-7 1,2 5-1,-2-5 0,0 1 1,0 2-1,0-2 1,-2 6-3,-1-2 3,1-1-2,2 4 1,-2 0-1,2-1 1,4-3-1,-2-3 1,26-16 0,-41 29 0,41-29 0,-30 22 0,30-22 0,-33 13 1,33-13-1,-28 12 0,28-12 0,-37 13 0,37-13 0,-32 6 0,32-6 1,-32 19-1,32-19 0,-35 17 0,35-17-1,-30 18 1,30-18 0,-30 6 1,30-6-1,-31 2 0,31-2 0,-30 0 0,30 0 1,-35 0-1,35 0 0,-41 0 0,41 0 0,-43 8 0,22-2 0,-5-2 0,2-1 0,2 4 0,-2-1 0,-1-2 0,-4 3 0,1-3 1,-4 1-1,0-2 0,-3 6 0,0 0 1,-4-5-1,1 2 0,1-3 0,-2 7 0,0-9 0,-4 4 0,0-5 0,-3 0 0,1 0 0,-5 0 0,3 0 0,-3 0 0,0-10 0,0 1 0,3-1 0,-3 5 1,7-8-2,-2 3 1,1 1 0,1-5 1,2 8-1,0-6 0,2-2 0,2 2 0,-1-5 0,-1 3 0,4-3 1,-4-5-1,7-6 0,-7-1 0,2-1 2,0-1-2,-2 2 1,-4-3-2,0 2 2,0-1-1,-3 6 1,3-1-1,-2 6 0,2-6 1,-1 1-1,8-7 0,-5 4 1,2 1-1,-2-2-1,0 4 1,-3-6 0,1 1 0,0 0 0,-2-1 0,-1-6 0,-4 1 0,1-1 0,-5-8 0,4 8 0,0-3 0,-2-1 0,-2 4 0,5 0 0,-1-6 0,3 3 0,1 1 0,-4 3 0,5 1 0,0-7 0,-3 2 0,9 0 0,-4-1 0,2 3-1,-7 0 2,5-2-2,0 0 2,0 4-1,0-4-1,-1 0 0,-1-5 0,0 5 1,3-3-1,1 2 0,-2 3 0,2-4 1,-4 6 0,2 5-1,-5 2 1,0-3 0,-1 4 0,-1-2-1,-2 4 1,3-2 0,-3 3 1,-2-2-2,4 1 1,-2-2 0,0 7 1,5 0-2,1-3 1,-3-2 0,3 10 0,1-1 0,2-2 0,-1 3 0,3 0 0,-2 4 0,2-4 0,2 7 0,0-2 0,-4-4 0,2 5 1,-2-3-1,4 3 0,-2-3 0,0 1 0,0-2 0,0 0 1,2 4-2,2-6 1,-4 9 0,-2-6 0,-1 3 0,-3 4 0,-1 0 0,-1-8 0,-1 12 0,-2-2 0,-2-2 0,7 4 0,-5 1 0,4-5 0,-4 6 0,5-4 0,-1 2 0,1 2 0,3 0 0,-3-3 0,2 3 0,-1-1 0,3 1 0,4 0 0,-2 0 0,2 1 0,0 2 1,-2 3-1,4 3 0,-4-1 0,0-4 0,2 11 0,0-4 0,3 4 0,-5-1 0,2 7 0,0-5 0,4 3 0,-4-3 0,-2 0 0,5 2 0,-3-7 0,-2 3 0,2-3 0,-2 1 0,2 7 0,-2-8 0,-3 7 0,-5 5 0,-1 1 0,0-4 1,-4 0-1,2 11 0,-4-5 0,2 2 0,-2-1 0,2 5 0,2-4 0,0 2 0,-2 0 0,2 6 0,3-7 0,-1 2 0,0 11 0,-2-10 0,5 6 1,-5-8-1,0 6 0,5-1 2,-1-3-1,-4-3 0,7-7 2,-5-3-2,3 7 0,-3-1 0,0 1 0,-6 2-1,0-3 0,-9 2 1,2-2-1,-4 7 0,0-7 0,-4-2 1,0 2-1,6-5 0,-4 6 0,6-10 0,3 0 0,1 2 0,3-7 0,2-3 0,4 4 0,-6-4 1,0 4-1,2-1 0,0-2 0,-2 0 0,2 3 0,-2-7 0,-1 0 0,5 0 1,-2 6-1,-2-4 0,0-3 0,-4 4 0,-7 2 1,0-1-1,-3 8 0,-1-7 0,-4 5 0,1 2 0,-4-4 0,5 3 1,-3 2-2,5-2 1,-3 7 0,7-5 0,-8-1 0,6 3 0,2-1-1,0-3 1,0 3 0,-3-3 0,6 4 0,-6-11 0,6 6 0,-6 1 0,3-5 0,-2 1 0,0 0 0,0-5 0,0-3 0,2 1 0,2-4 0,0-1 1,5 0-1,-1 0 0,5 0-1,0 0 1,2 0 0,0-1 0,6-4 0,-1 0 1,-1-1-2,0-3 1,3 3 0,-1-3 0,3 4 0,-1-10 0,3 8 0,-2-11 0,4 2 0,0-5 0,2-4 0,-2-3 0,0 0 0,2-1 0,0 3 0,-2-4 0,2-2 0,2-2 0,-4-2 0,0 1 0,-2-6 1,0 5-1,1-9-1,-1 7 1,-4-1 0,1-2 0,1 8 0,-3-1 0,1-1 0,1-3-1,-1 2 0,4 2 1,-7-1-1,9 4 0,-2-10 0,4 1 1,0 1-2,0 0 2,-4 2 0,0-6 0,-1 4 0,1-7 0,0 6 0,-5 2 0,5-9 0,-2 6 0,4-6 0,0 0 0,2 4 1,0-12-1,-4 8 0,-3-4 0,7-2 0,-4 1 0,-7-5 0,5 2 0,0-5 0,-5 2 1,0-3-1,3 8 0,-3-5 0,0 0 1,3 6-1,1 7 0,-8-5 0,9-1 1,-7 12-1,5-7 0,-5 5 0,2-9 1,5-1-2,-3 5 1,3-7 0,2 5-1,-7 2 2,4-1-2,1-4 1,-5 14-1,5-10 1,-5 12 0,1-3 1,-5 1-1,6-3 0,-4 7 0,0-1-1,0-1 1,-4 0 1,0 5-1,0-1 0,-2 1 0,-7 4 0,6 2 0,-1 3 1,-1 1-1,7-1 0,-2 5 0,2-6 0,9 5 0,-3-7 0,5-1 0,4-2 1,2-1-1,-2-4 0,5 3 0,-7 2 1,4-3-1,2 5 0,7 4 0,-8 5 1,8 0-1,4 7 1,24 9-1,-35-19 0,35 19 1,-19-1-1,19 1 0,0 0 0,0 0-1,0 0 0,-26-14-6,26 14-29,0 0-1,19-33-3,-6-2-2</inkml:trace>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24.764"/>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21830326-CA0A-4A8C-867A-20507FC1A227}" emma:medium="tactile" emma:mode="ink">
          <msink:context xmlns:msink="http://schemas.microsoft.com/ink/2010/main" type="inkDrawing" rotatedBoundingBox="9043,10928 28567,12513 28357,15103 8833,13517" semanticType="callout" shapeName="Other">
            <msink:sourceLink direction="with" ref="{922006FA-3C45-4CA1-A4AA-D21C3A192B95}"/>
          </msink:context>
        </emma:interpretation>
      </emma:emma>
    </inkml:annotationXML>
    <inkml:trace contextRef="#ctx0" brushRef="#br0">19537 1246 15,'0'0'34,"0"0"-6,0 0-5,0 0-4,0 0-3,0 0-3,0 0-4,0 0-2,0 0-3,0 0 0,-8 17-1,8-17-1,0 34 0,-3-13 0,-1 4-1,2 7 0,-7-4 0,-2 5 0,3-8 0,-5 10 0,-2-7 0,0 3-1,-5 0 0,5-2 0,-2 3 1,2-4-1,-3 5 0,1-4 0,6 11 0,-4-11-1,-2-2 1,0 7 1,-1-1-2,1 1 2,-7 2-2,0 4 1,1-4 0,-5-1 0,-1-2 0,1 4 0,-4-4 0,4 0 0,-2-2 0,2-3 0,-1-1 0,1-3 0,5 2 0,-6-10 0,4 3 0,1-8 0,2 4 0,22-15 1,-41 17-1,41-17 0,-32 18 0,32-18 0,-22 11 0,22-11 0,-24 16 0,24-16 0,0 0 0,-28 19 0,28-19 0,0 0 0,-26 21 0,26-21 0,0 0 0,-23 25 0,23-25 0,0 0-1,-26 37 2,26-37-2,-26 28 2,26-28-2,-31 26 1,31-26-1,-43 42 1,15-27 0,-7-2 0,3 4-1,-7 1 1,2 4 0,-4-13 0,0 8 1,0-4-1,0-2 0,0 7 0,7-15 0,-5 11 0,4-3 0,-4-8 0,2 1 1,3-2-1,-1-2 0,1 0 0,1 0 0,-3 0 1,1 0-1,-2 0 0,1 0 0,-3 0 0,0-4 0,-4-1 2,-1 5-2,-5-5 0,3-5 0,-6 0 0,0 7 0,-2-5 0,-4-2 0,2 0 0,-2 5 0,-3-11-2,1 6 2,1-4 0,1 0 0,2-9 0,0-1 0,1 5 0,6-3 2,-3-7-4,7 8 4,-3-9-2,5 9 2,-3 5-3,1-8 2,2 8 0,-3-3-1,1-1 0,0 3 0,-1-2 1,3-6-1,0 4 0,2 4 0,0-5 1,0 0-1,-3 2 1,1-3-2,-2 1 2,-1-4-1,-3-6 0,1 4 0,-4 1 0,-2-10 0,5 4-1,-1-7 1,-4 5 1,4-4-2,-4-3 1,2 6 0,3-9 0,-1 4 0,-2-1 0,-2-1 0,4 0 0,1-2 0,-1-5 1,2 5-2,-3-6 1,3 6 0,0 5 1,-1-6-1,1 6 0,-2-1 0,5 1-2,-2-5 2,3 0-1,-1 0 0,0-3 0,-3 3 0,-2 5 1,1-6-2,-3 4 2,-2 4 0,2 2 0,-4 0 0,0 2 0,1 8 0,1-2-1,0 1 1,0 1 0,5 2 0,-3 5 0,4-4 0,3-3 0,-5-2 0,5 9 0,2-4 0,2-2 0,-1 5 0,4-5 0,-3 8 0,4-2 0,-4-3 0,-5 9 0,5-9 0,-2 2 0,0 6 0,0-6 1,-3 9-1,3-4 0,6 5 0,1-10 0,-3 16 0,2-6 0,-2-3 0,0 9 0,2-5 0,-1 3 0,-1-3 0,-2 4 0,-1 0 0,4 0-1,-1 0 1,-5-5 0,3 7 0,3 0 0,-4 2 0,6-3 0,-3 4 1,-2 0-1,2 0 0,-2 0 0,4 4 0,-6-3 0,0 5 0,2 7 0,-3-4-1,3-1 1,0 1 0,2 0 0,-2-3 0,0 0 0,-4 10 0,-1-9 0,1 10 0,-2-2 0,-1 6 0,0 0 0,-3-3 0,-1 3 0,6 1 0,-1-4 0,-5-1 0,0 3 0,0 0 0,-4 0 0,-2-1 0,-5 7 0,3-6 0,-1 5-1,-4 0 1,2 1 0,1-3 0,1-5 0,3 3 0,0 3 0,-3-3 0,3 3 0,6 3 1,-4 0-1,-5 1 0,3 8 0,0-4 0,1 1 1,1 11-1,0-1 0,-2-2 0,1-2 3,3 2-3,3-6 2,-3 7-2,-3-7 2,1-6-1,0-4 0,-2 1-1,-1 0 1,-1-2-1,-1 3 0,-1-3 0,-3 1 0,2-4 0,-2 8 0,5-11 0,-3 5 0,3-1 1,1-8-1,5 2 0,0-4 0,2 5 0,-4-8 0,2 7 0,-2-6 0,-2 6 0,1-7 0,1 7 0,-2-6 1,-3 0-1,5 1 0,0-4 0,-2-1 0,-3 5 0,-4-3 0,0 0 0,-2 1 0,-2 6 1,4-8-2,-4 7 2,0-2-2,0-4 1,4 7 1,3-3-1,1 7-1,-2-9 1,3 6 0,2-1 0,-1-2 0,-4 0 0,5 5 0,0-7 0,-3 8 0,3-6 0,-5 6 0,1 7 0,3-7 0,-8 1 0,7 1 0,-9-4 0,2-4 0,-3-1 0,1 4 0,4-9 0,-1 8 0,5-9 0,-6-3 0,4-3 0,9 0 1,-2 0-1,0-9 0,0-3 0,6-4 0,0-4 0,1-2 0,1 7 0,-4-6 0,3 0 0,-3 2-1,0-2 2,2-4-1,-4-1-1,2 1 1,3-1 0,-3 1 1,4-11-1,-6 1 0,2 1-1,-4 4 2,4-2-2,-10-8 2,1 5-1,3 0 0,-1 2 0,-8 0 0,7 1 0,-5-6 0,7 2 0,-1 2 0,3-3-1,0-8 0,0 8 1,2-6-1,0-4 1,-3-2-2,-1-2 2,0 9-2,-1-4 2,1 5 1,-7-7-2,5 9 1,-7 10 0,6-6 1,1 1-1,-7-1 0,2 6 0,0-3 0,-2 5 0,-2-1 0,6-3 0,-4 5 0,0 3 0,0-5 1,3-1-1,-1-2 0,2 0-1,0 1 2,1-1-2,1 1 1,-2 0 0,3-2 0,-5 7 1,2-3-1,3 1 0,-5 7 0,2 1 0,-1-2 0,1 10 0,-4-7-1,6 7 2,-8 0-1,0 4-1,-2-3 2,-3-2-1,1 9 0,6 3 0,-4 0 0,-1 0 0,3 8 0,6 5 0,5-9 0,8 14 1,-1-7-2,3-2 2,9 4-1,5-6 0,5-2 0,6-4 0,23-1 0,-37 15 0,37-15 1,0 0-1,-28 5 0,28-5 0,0 0 0,-22 2 0,22-2 0,0 0 0,-28 4 0,28-4 0,0 0-1,-34 8-1,34-8-2,-22 0-16,22 0-17,0 0-2,11-15-1,6-19-4</inkml:trace>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29.015"/>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1C76622F-BF39-4B49-9B31-0A56A21AA888}" emma:medium="tactile" emma:mode="ink">
          <msink:context xmlns:msink="http://schemas.microsoft.com/ink/2010/main" type="inkDrawing" rotatedBoundingBox="8743,9483 28970,12454 28478,15809 8251,12838" semanticType="callout" shapeName="Other"/>
        </emma:interpretation>
      </emma:emma>
    </inkml:annotationXML>
    <inkml:trace contextRef="#ctx0" brushRef="#br0">20092 3143 25,'0'0'31,"0"0"-6,0 0-5,0 0-6,22 0-3,-22 0-1,0 0-2,0 0-2,0 26-1,0-26-1,0 25 0,0-25-1,6 41 1,-6-17-2,5 5-1,-3-1 1,4 2-1,-3-1 0,-1 5-1,-2-8 1,0 6 0,0-6-1,-2 2 1,-7 4-1,2-5 0,-3 1 0,-3 3 0,2-2 0,2 6 0,-4 2 0,0-2 0,0 0 0,-2-1 0,0 9 0,-2-5 0,0 3-1,-1 1 2,1-8-1,-5 3 0,5 7 0,-2-12 0,1 4 0,-3 5 0,-3 0 0,-4-5 0,6 8 0,-8-2 0,0 0 0,-5 0 1,1-5-1,-3 2 0,4-4 0,-1 3 1,-1-5-2,5 1 2,-7-5-1,5-2 0,-5-5 0,3 3 0,-3-1 0,0-4 0,-2-9 1,0 7-1,0 4 1,5-1-2,-7 4 1,2 1-1,-2-2 1,-2 1-1,4-5 1,0 3-1,0-10 1,0-1 0,2 7 0,-2-10 0,3-1 0,3 1 0,-1 0 0,-5-4 1,0 1-1,4 2 0,-4-2 0,0-2 0,3 0 0,-3-2 0,-2 3 0,-7 1 1,1-2-1,-1 2 0,-2-6 1,1 2-1,-5-2 0,0 3 0,-3-3 0,3 0 0,3 0 0,-8 0 0,-1 0 0,-3 0 0,-2-9 0,-2 7 0,-6-8 0,6 3 0,-5 3 1,-1-6-2,2-2 1,4 5 0,0-2 0,2-6 0,4 4 0,3-15 0,0 1 0,1-6 1,-1 1-2,-2-4 3,1 2-3,3-4 2,-2 2 0,-1 7 0,3-7-2,0 5 1,2-3 0,4-3 0,-4-6 0,0 4 0,-2-6 0,0 3-1,0-1 2,-3-1-2,-1-2 1,1-1 0,-3 3 0,3-6 0,1 1 0,0 2 0,2-7 0,2 2-1,0 4 1,2-4 0,0-1 0,-2 5 0,4-4 0,-4 5 0,-2 4 0,2-4 0,0 6 0,0-6 0,2 6-1,-4-8 1,0-1-1,2-3 0,0 3 0,-3 0 1,1-2-2,-2 3 2,-3 2 0,3-2-1,-7 8 1,5-9 0,-5 6 0,2-8 0,-4 5 0,2 4 0,3 2 0,1-8 0,1 10 0,1-7 0,3 9 0,4 0 0,0-2 0,7 0-1,-3 4 1,1 3 0,-1-1 1,1 1-1,1 3 0,1-2 0,0 3 0,1 1 1,-3-1-1,10 5 0,-4-1 0,0 0 0,0-1 0,0 6 0,-2-3 0,0-2-1,-1 10 1,-5-4 0,3 7 0,-8 1 1,4 0-2,-1 2 1,1 5 0,-2-2 0,0 3 0,5 0 0,-1 0 0,1 0 0,1 0 0,-6 0 0,5 0 0,-1 9 0,1-2 0,-1 2 0,-2 0 0,-1-1 0,-3 5 0,2-5 0,0 9 0,0-1 0,-2 4 0,4-1 0,-2-3 0,7 6 0,-5 3-1,5 1 1,-3-1 0,-1 3 0,-1 1 0,-4-2 1,2-1-1,-4 8 0,0 1 0,2 0 0,4-3 0,-2 4 0,2 3-1,-1-4 2,-1 1-2,4 4 1,3-5 0,-9 0 1,2-2-2,2 8 2,-2-6-1,-2 1 0,5 11 0,-8-8 0,1 0 0,0 5 1,-2 7-1,-3-10 0,1 7 0,-3 0 1,-4-2 1,0-5-2,-2 7 2,-5-1-2,-3-12 2,-1-4-2,0 6 2,-4-4-2,-2 2 0,-1-4 0,3-1 0,0 2 0,4-1 0,-2-1 0,5-1 0,-5 2 1,4-3-1,3 4 0,-3-12 1,0 6-1,5-10 2,-7 3-2,5-4 1,-1-2-1,-1-6 0,-5-1 1,0 4-1,0-1 0,-4-9 1,1 1-1,-1 4 0,0-4 0,2 1 0,4 0 0,-2 4 0,-4-3 0,4 3 0,2 1 0,0-5 0,3 4 0,-5-2-1,4-3 2,-4 4-1,4-5 0,-4 7-1,-2-5 1,-2 5 1,-5 2-1,3-5 0,0 2 0,-1-1 0,3-5 0,2 0 0,6 0 0,3-5 0,-3-4 0,2-6 0,1 5 0,2-6-1,-1 5 1,3-14 0,-4 6 0,4-4 0,-5-2 0,5-4 0,-2-6 0,-1-7 0,-5 3 0,3-2 0,-2 3 0,1-9 0,-1 6 0,3-6 1,4 4-2,2-3 0,6 2 0,1-8-1,-1-8 2,9 3-1,0 1 0,-2-3 0,0-2 1,2-6 0,1 5 0,-1 4 0,0-9 0,0-2 0,0-3 0,7-13 1,-1 3-2,1 0 2,-5-4-1,3-1 0,-5 7 0,2-5 0,-6 4 0,0 2 0,-3 1 1,5 8-1,-2-13 0,2 0 0,7 9 0,-7-8 0,2 1 0,2 8-1,0-2 1,1-1 0,-5 9 0,0 2 0,6-5 0,-8 13 1,0 0-1,-5-2 0,3 0 0,-3 8 0,3 0 1,-5 2-1,1 1 0,-5 9 0,2-3 2,-4 2-2,-3 11 1,-5 2-1,-6 2 0,3 5 1,-2 0-1,-2-6 1,0 6-1,2 0 1,4-2-1,2-6-1,9 3 2,-2-8-3,11 5 2,-7-5-1,11 5 1,4 2-1,7-2 1,2 6 0,11 2 0,-7 7 0,11 0 1,26 13-1,-37-19 0,37 19 0,-26-9 0,26 9-1,0 0-2,0 0 0,-23-1-7,23 1-26,13 0-2,15 0-1,-2-10-5</inkml:trace>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33.214"/>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78377819-516C-49F8-BCC5-B83F68357954}" emma:medium="tactile" emma:mode="ink">
          <msink:context xmlns:msink="http://schemas.microsoft.com/ink/2010/main" type="inkDrawing" rotatedBoundingBox="9207,10950 29012,12570 28800,15168 8995,13548" semanticType="callout" shapeName="Other"/>
        </emma:interpretation>
      </emma:emma>
    </inkml:annotationXML>
    <inkml:trace contextRef="#ctx0" brushRef="#br0">19801 1116 8,'0'0'29,"0"0"3,0 0-6,0 0-11,0 0-3,0 0-1,0 0 0,11 25-3,-11-25 0,0 0-2,-11 39 0,11-10-3,-13-1-1,9 5-1,-7 6 0,0 0-1,5 2 1,-5 3-1,-2-9 0,5 2 0,-5-6 0,-3 5 0,1-1-1,-4-4 1,2 3-1,-1-3 1,-3 3-1,1-5 1,3 2-1,-5-1 1,5-4 0,-5 11 0,3-7-1,-5 5 1,3-1 0,-3 2 0,2 5 0,-2-6-1,-2 2 1,1-2 0,3 0 0,-2-4 1,0-11-1,1 6 0,-1-1 0,0 2 1,0-4-1,1 5 0,-6 4 0,4-6 0,-4 2 0,-1 8 0,0-10 1,-5 4-1,1 1 0,1-3 0,-6-1 0,3 3 0,-3-3 0,-7-3 0,3 1 1,-4 0-1,-1 7 0,-4 3-1,0-4 2,1-1-3,-3-1 3,0-1-2,-1 0 1,8-3-1,-5-15 1,5 1 0,-3-5 0,2 2 1,3-6-1,-3 1 0,1 2 0,-5-5 1,2 1-1,-4 5 1,0-3-1,0 0 0,-2-3 0,0 0 0,-3 0 1,5 0-1,-4-6 0,-2-1 0,-1-1 0,-8 6 0,-2-6 0,-1-2 0,-3 3 0,1-9 0,-1 6 0,1-5 0,-2-5 0,7-4 1,2 8-1,2-5 1,3-4-2,-1 10 2,5-11-1,-5 1 1,0 5-1,5-6 0,-2-3 0,1-1-1,-6 3 2,5-2-1,-5-3 0,2 3 0,-1-6 0,-1 1 0,-4-5 0,-5 1 0,-4-1 0,5-6-1,-7 4 1,2-5 0,-2-1 0,2 4 0,-2-3 0,3-2 0,1 1 0,-4-4 0,2 2 0,0 1-1,3-3 2,1-1-2,-3 3 1,1-2 0,-4-4 0,6 4 0,-3 0-1,-5-4 1,-1-1-1,-1-1 0,2-2 0,-2 4 1,6 3-2,-4-5 2,6 0 0,5 14-1,2-2 1,0-2-1,2 8 1,4-5 0,-4 3 1,2 4-2,2 4 2,-1-2-1,3 4 0,1 1 0,1-1 0,-1 2 0,4 3 0,4 1 0,-2 4 0,0-9-1,0 4 1,-3 7 0,1-7 0,0 15 0,0-7 0,-2 11 0,-3-2 1,3-2-1,-3 6 0,-1 5 0,1 0 0,1 0 0,-3 0 0,4 0 0,-1 0 0,-3 3 0,5 0 1,-3 12-1,1-5 0,-1 1 0,1 7 0,-1 1 0,-1-3 0,1 10 0,-6-1 0,2 2 0,-6 2 0,-5 3 0,1-4 0,-1 9 1,-2 0-1,1-2 0,-3-2 0,6 3 0,1 3 0,1-2 0,3-8 0,-2 4 0,4-5 0,-4 2 1,1-2-1,4 0 0,-6-1 0,3 1 1,-4 3-1,-1 0 1,1-4-1,-3 11 0,0-8 1,1 6 0,-5-5 0,0-2 0,2-7 0,-2 6-1,4-11 1,-1 3 0,3-6-1,3 3 1,2-3-1,0 0 0,4-4 0,-4 7 1,-1-7-1,8 10 0,-12-10 0,7 5 0,-4-4 0,-3 0 0,-1 4 0,-1-6 0,-2 8 0,-8-4 1,2 9-1,-7 1 0,-2 5 0,0 0 0,-2 2 0,6 2 0,-4 0 0,7-1 1,-3 2-1,5-4 0,0 3 0,0-3 0,1 11 0,4-10 0,-1 4 0,-3-1 0,4-1 0,1-3 2,-4 3-2,-1-5 0,6-3 0,-3-4 0,2-3 0,4 3 1,3-8-1,0 4 0,4-10 0,6 0 0,1-1 1,6 0-1,-2-5 0,4 0 0,0 0 0,0-3 0,4-10 0,1 3 0,2-9 0,1 1 0,1-6 0,0 0 0,4-5 0,2 3 1,-4-2-1,0 0 0,0-2 0,-2 2 0,0-4 0,-1 6 0,3-10 1,-2-4-1,0 5 0,0 5 0,-1-2 0,-3-3 0,10 0 0,-6-1 0,-5 5 0,12 2 0,-10-3 0,7 3 0,1-5 0,-4 4 1,4-2-1,3 3 0,-2-2 0,3 1-1,-5-1 0,6 1 1,-3 0-1,-3-6 0,4-5 0,-4 11 1,-4-5-3,0-6 3,0 7 0,-3-3 0,1-10 1,-5 14-2,3-2 1,-3-5 0,5 1 1,-3 3-2,-4-5 1,5 0 1,-10 12-1,1-7-1,-4-5 2,-1 1-2,-1 3 1,-3-2 0,2 3 1,-2 7-2,3-6 1,-5-1 0,6 0 1,-2 1-1,5 3 0,0-7 0,1 4 0,1 1 0,9 1 0,-7 3 0,0 1 0,0 8 0,4 5 2,-4-3-2,0 4 0,6-1 0,-8 12 0,2-1 0,2-6 0,7 2 0,-3 9 1,-3-7-1,3 5 0,-2-11 0,-2 9 0,1 4 0,-6-9 0,6 8 1,1-5-1,-6-3 0,-1 8 0,3-5 1,3 6-1,3 0 0,5 0 0,-7 0 0,13 0 0,-2 1 1,9-1-1,4 6 0,2-6 0,24 0 0,-28 0 0,28 0 0,0 0 0,0 0-1,0 0-2,-21-6-10,21 6-22,0 0-3,17 0-3,-17 0 0</inkml:trace>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37.653"/>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097D9D0E-1E91-4DFA-9B97-B11FC282A022}" emma:medium="tactile" emma:mode="ink">
          <msink:context xmlns:msink="http://schemas.microsoft.com/ink/2010/main" type="inkDrawing" rotatedBoundingBox="8732,10844 27902,12536 27674,15125 8504,13433" shapeName="Other">
            <msink:destinationLink direction="with" ref="{36CB75C8-15CC-4C2B-AE0D-A2A7A1148DAF}"/>
            <msink:destinationLink direction="with" ref="{37D14F11-72F5-4D65-86ED-E92D9CCDE347}"/>
          </msink:context>
        </emma:interpretation>
      </emma:emma>
    </inkml:annotationXML>
    <inkml:trace contextRef="#ctx0" brushRef="#br0">19179 1867 25,'0'0'28,"0"0"-5,0 0-8,0 0-3,0 0-1,0 0 0,0 0-1,0 0 0,0 0-1,6 32-1,-6-32 0,0 0-2,0 0-1,-11 28-2,11-28 0,-15 25 1,15-25-2,-26 27 0,26-27-2,-28 41 1,13-18-1,0 5 1,-2-1-1,-1-2 0,-5 6 1,-1 4-1,-4-6 0,-5 6 0,-5 7 0,-4-1 0,-3 11 0,-5 3-1,-6 0 1,0 5-1,-5 0 2,3-9-2,2-3 0,-2 3 1,-1-8 0,5-8 0,0-1 0,0-2 0,0-5 0,0 1 0,2-2 1,3-1-1,-3-6 0,6-2 0,1 5 1,4-12-1,0 2-1,2-6 1,4-6 0,-4 0 0,3 0 0,1-10 0,-2-4 0,1-2 0,-1 2 0,-2-1 0,0-1 0,-6-1 0,2-1 0,-3 1 0,3-8 0,-2 5 0,-1 1 0,-4-4 0,3-2 0,-1-1-1,3 1 1,2 3 0,-3-1 0,3 0 0,0-5 0,0 5 0,0-3 0,1-9 1,-1 5-1,-6-1 1,1 1-1,-2 1 0,3 2 0,-1-7 1,-1 1-1,1 11 0,-4-5 0,9 2 0,-2-1-1,-1-4 2,-1 3-1,-1 2 0,-4-3 0,5 2 0,-7-6 0,0-1-1,-3 1 2,6-6-2,-6 1 1,-3-6 0,4 6 0,-5-8 0,3 8 0,-1 2 0,1-9 0,-2 9 0,1-3 0,1-1-1,2 4 1,-5-4 0,3 1 0,0-7 0,-3-3 0,3 4 0,-1-1 0,-1 1 0,-1-3 0,-1-2 0,1 7 0,-4-3 0,0 9-1,-1-14 1,-4 5-2,1 0 2,-2 3-1,-3-2 0,3 1-1,0-4 1,-1 8 1,3 5 0,2-2-1,3-2 1,1 6 0,2 1 0,3-4 0,-5 4 0,3-4 0,1 5 0,3 0 1,-2 5-1,0 4 0,1-4 0,-1 0 0,6-1 0,5 1 0,-7 0 0,2-2 0,2-7-1,-2 7 2,-2 2-2,4 5 1,-6-4 0,2 1 0,2 11 0,-2-5 0,-2 11 0,4 2 0,-2-4 0,-2 8 0,4-6 0,-4 6 0,0 0 0,0 6 0,4 2 0,-2 2 0,-5 6 0,3-5 0,-4 7 0,1-1 0,-1 7 0,-3 5 0,-2 3 0,-4-1-1,2 5 1,-4 3 0,-5-4 1,-6 4-1,-2 4 0,0-6-1,-3 4 2,1-2-1,-3 5 0,3-5-1,4-2 2,-1 8-2,1-8 2,2 3-1,5 5 0,-1-9 1,5 6-1,0-7 1,-1 0 1,3-6-1,2 8 0,-2-17 0,-2 6 0,-1-2 0,-3 2 0,1-7-1,-1 1 0,-1 5 0,2-9 0,3 3 0,2 2 0,2-3 0,4 0 0,-2-1 0,5-1 1,2 4-1,-5-7 0,2 3 0,1-4-1,-3 5 1,5-9 0,-3 8 0,-1-10 0,3-1 0,-1 4 0,2-2 0,-1-1 0,1-2 0,-7 2 1,0 2-1,-2 2 0,-2 0 0,0 5 0,-2-4 0,-1 8 0,1-4 0,0 5 0,2-3 0,2-1 0,0 3 0,4-4 0,2 8 0,-6-5 0,3-1 0,1 7 0,-2-3 0,0 3 0,0-4 0,-4 3 0,4-1 0,1 0 0,-3-12 0,2 10 0,-4-6 0,-3 2 0,3-6 0,-2-3 0,0 3 1,-1-1-1,3-5-1,2-1 1,2-3 0,3 0 0,3 0 0,1-7 0,4-9 0,4 4 0,-4-10 1,0 6-2,7-4 1,-7 1 0,4-3 0,0 3 0,-2-3 0,0-1 0,3 7 0,-1-10 0,2 6 0,-3-1 0,-1 0 0,-4-3 0,-3 4 0,-3-5 0,-1 5 0,4-6 0,-7 4 0,5-6 0,-8 5 0,6-2 0,3 2 0,1-3 0,3 1 1,-4-3-1,3 2-1,-3 3 2,2-3-1,-1 2 0,-1-1 0,-3 0 0,5-5 0,-1 3 0,-1-1-2,2-3 2,-1 2-2,-3-14 2,3 2-1,-1-3 1,-5 4-1,2-1 1,-6-7 0,2 3 0,-2 4 0,4 2 0,-6 1 1,-3 3-1,7 2 0,0-1 0,2 8 0,3-2 0,1 2 1,-4 3-2,9 11 2,-2-1-1,0 9 0,-1-5 0,1 0 1,2 3-1,-1 0 0,1 6 1,-4-2-1,4 2 0,4 0 1,-4 0-1,-1 0 0,-1 6 0,-2 2 0,5 1 1,-9 0-1,7-2 0,1-3 0,2 4 1,0-6-1,5 2 0,-1-2 1,0-2-1,5 0 0,2 0 0,-5 0 1,5-2-1,6 2 0,-2 0 0,0 0 0,5 0 0,-1 0 1,5 0-1,0 4 0,1 2 0,1-5 1,5 3-1,23-4 0,-37 6 0,37-6 0,-28 5 0,28-5 0,-26 5 0,26-5 0,0 0 0,-26 19-1,26-19 1,-20 15-1,20-15-2,-17 25-7,17-25-26,0 0-2,-8-40-3,16 0-3</inkml:trace>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0.114"/>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85462F1A-FA99-4D21-9122-57CB7F328225}" emma:medium="tactile" emma:mode="ink">
          <msink:context xmlns:msink="http://schemas.microsoft.com/ink/2010/main" type="inkDrawing" rotatedBoundingBox="8988,10051 12489,12701 12306,12943 8805,10293" semanticType="callout" shapeName="Other"/>
        </emma:interpretation>
      </emma:emma>
    </inkml:annotationXML>
    <inkml:trace contextRef="#ctx0" brushRef="#br0">0-1 24,'0'0'32,"0"0"-10,0 0-8,0 0 1,0 0-2,0 0-3,0 0-2,0 0-1,0 0-2,0 0-1,22 0 0,13 4 0,-7 16-1,19 7 0,9-1 0,18 12 0,12 2-2,20 11 1,7 5-1,10 4 0,11-1-1,6 14 1,1-2-1,1 9 0,-3 6 1,-1 1-1,-6 8 0,-9 10 0,7 1 0,-9 1-1,2 10 1,-4-2 0,-1 8 0,1-8 0,-4 3 0,-1-7 0,-3-4-1,-10 3 1,1-16 1,-1-6-3,-12-3 0,-16-18-7,14 4-12,-25-26-14,-16-10-2,-16-27-4</inkml:trace>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1.370"/>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7E24DCC5-87BF-4507-B03B-E030CC45784D}" emma:medium="tactile" emma:mode="ink">
          <msink:context xmlns:msink="http://schemas.microsoft.com/ink/2010/main" type="inkDrawing" rotatedBoundingBox="8758,8640 12162,12278 11860,12560 8457,8922" semanticType="callout" shapeName="Other"/>
        </emma:interpretation>
      </emma:emma>
    </inkml:annotationXML>
    <inkml:trace contextRef="#ctx0" brushRef="#br0">0-3 8,'0'0'32,"16"-14"1,10 17-15,-26-3-2,67 29 0,-24-16-4,41 36-2,0 2-3,44 34-2,12 2 1,33 37-2,15 20 0,22 22-1,6 16-1,2 14-1,-6 18 0,-11-3 0,-13 1-2,-17 6 0,-9-4-1,-20-2 0,-10 0-3,-11-19 2,-9-7-2,-21-23-1,9-4-3,-42-41-15,5-22-11,-20-25-2,-15-39 2</inkml:trace>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0.730"/>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7BC5DDFD-A334-437A-8A0A-B7EC17A9316E}" emma:medium="tactile" emma:mode="ink">
          <msink:context xmlns:msink="http://schemas.microsoft.com/ink/2010/main" type="inkDrawing" rotatedBoundingBox="8672,8992 11977,12286 11738,12526 8433,9233" semanticType="callout" shapeName="Other"/>
        </emma:interpretation>
      </emma:emma>
    </inkml:annotationXML>
    <inkml:trace contextRef="#ctx0" brushRef="#br0">1-6 24,'-23'-1'33,"23"1"-6,0 0-4,-22-18-6,22 18-4,0 0-3,28 19-3,0-3-1,28 29-1,16 6 2,40 26-2,22 19 0,43 29-3,22 22 1,19 19-1,16 15 1,-3 13-2,-2 6-2,-11-1-2,-27 8 1,-21-6 1,-16 1-3,-25-18 0,-3 12-2,-25-33-1,9 4-2,-27-35 1,14 8-7,-35-41-21,3-28 2,-15-24-4</inkml:trace>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2.183"/>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53494893-F4FD-487E-8071-B8D9D669D001}" emma:medium="tactile" emma:mode="ink">
          <msink:context xmlns:msink="http://schemas.microsoft.com/ink/2010/main" type="inkDrawing" rotatedBoundingBox="8619,9558 11555,12171 11379,12369 8443,9756" semanticType="callout" shapeName="Other"/>
        </emma:interpretation>
      </emma:emma>
    </inkml:annotationXML>
    <inkml:trace contextRef="#ctx0" brushRef="#br0">0 11 5,'0'0'31,"0"0"3,0 0-8,0 0-9,0 0-2,2-14-3,24 14-3,-26 0-4,54 0 0,-6 7 0,32 40 1,21 8-2,42 32-1,19 24-1,30 20 0,16 32-1,10 8-1,7 18 0,-9 7-1,-7 6-1,-27-6-1,-11-1-1,-35-22-4,11 5-5,-46-34-12,9 0-10,-10-22-4,-3-9 1</inkml:trace>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3.406"/>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922006FA-3C45-4CA1-A4AA-D21C3A192B95}" emma:medium="tactile" emma:mode="ink">
          <msink:context xmlns:msink="http://schemas.microsoft.com/ink/2010/main" type="inkDrawing" rotatedBoundingBox="8501,11900 11215,11705 11224,11842 8511,12037" shapeName="Other">
            <msink:destinationLink direction="with" ref="{21830326-CA0A-4A8C-867A-20507FC1A227}"/>
          </msink:context>
        </emma:interpretation>
      </emma:emma>
    </inkml:annotationXML>
    <inkml:trace contextRef="#ctx0" brushRef="#br0">0 324 27,'39'-34'37,"-11"17"-2,7 3-13,4-21-9,43 24 0,-11-16-3,50 21-2,7-3-1,40 9-2,10 0-1,20 12-1,1-1-1,11-7-1,-11-4 0,-11-2-1,-18-20 0,-18-7-1,-20 6-3,-29-21-9,-6 19-22,-21 3-3,-18 1-1,-25 11-2</inkml:trace>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17:57:30.568"/>
    </inkml:context>
    <inkml:brush xml:id="br0">
      <inkml:brushProperty name="width" value="0.10583" units="cm"/>
      <inkml:brushProperty name="height" value="0.21167" units="cm"/>
      <inkml:brushProperty name="color" value="#00B050"/>
      <inkml:brushProperty name="tip" value="rectangle"/>
      <inkml:brushProperty name="rasterOp" value="maskPen"/>
      <inkml:brushProperty name="fitToCurve" value="1"/>
    </inkml:brush>
  </inkml:definitions>
  <inkml:trace contextRef="#ctx0" brushRef="#br0">5501 1903 9,'0'-20'30,"0"20"3,0 0-19,-52-20 0,13 20 0,-45-4-3,4 17-2,-32 8-2,4 25 0,-26 11-4,6 16-1,-4 14-2,-12 12 0,10 4 1,-3 9-1,8 4 2,-1-6-1,7-14 2,11 4-1,8-16 0,22-9 0,6-20-1,22-7-1,15-19 0,39-29 0,0 0 0,35 0 0,40-35 0,49-32 1,46-19-2,42-17 1,56-28 0,45-3-1,40-13 1,23 10 0,23 4 0,-3 9-2,-14 21 3,-21 7-1,-37 11 1,-41 13 0,-49 9-1,-42 14 1,-56 11 1,-34 2-2,-48 8 1,-54 28-1,-22-7 0,-62 21 0,-52 28 0,-61 21-1,-49 20-1,-57 23 2,-51 28-2,-42 21 2,-23 21 0,-11 12 1,5 16 2,18 11-2,27 2 0,36 0 1,44 1-1,36-1 1,35-14-2,30-18 0,22-7 0,24-20 0,17-22 1,21-17 0,18-30-1,21-25 0,29-31 0,47-33 1,0-17 0,52-58 1,51-44-1,53-44-1,53-42 1,64-42 0,51-30 0,43-9-1,37-4 0,16 5-2,14 4 2,-8 21 0,-16 24-1,-21 19 1,-39 25-1,-32 22 1,-46 25 0,-45 25 2,-50 30-2,-49 27 1,-63 30 0,-65 33-1,-65 39 0,-78 37-1,-66 39 1,-70 27-1,-67 46 1,-67 36-2,-45 37 2,-32 30 1,-12 17-1,-10 17 0,9 0 0,36-13 1,48-20 0,58-34 1,69-50-3,65-51 1,63-34 0,52-50 1,47-36-1,41-37 1,24-37-1,39-46 2,39-39-1,34-28 0,50-50 0,59-51 0,57-27 0,66-26-1,45-3-1,30 2 0,13 17 1,-2 13-1,-26 38 0,-38 33 0,-53 35 1,-62 47 0,-63 22 1,-57 33-1,-66 29 1,-65 38-1,-65 33 0,-73 52 0,-69 38 0,-61 46 0,-61 46 0,-53 46 0,-37 40 0,-27 35 0,1 12 1,24-2-1,28-16 1,45-14 0,71-34-2,57-45 1,64-43 0,59-41 0,54-41 0,36-31 0,11-21 0,27-25 0,12-19 0,20-16 1,12-50 0,35-41-1,35-51 1,39-48 0,51-49 0,42-56-2,49-41 1,37-24 0,20-3 0,14 17-1,3 18 1,-6 30-1,-27 52 1,-32 41 0,-48 43 0,-38 45-1,-48 31 2,-46 26-1,-53 28 0,-44 22 0,-58 10 0,-28 58 0,-69 18 0,-52 24 0,-59 28-1,-47 37 0,-45 28 1,-44 25 0,-32 21 1,-10 18-1,-6 14 1,14 1-1,30-4 0,24-9 2,43-12-3,48-34 2,49-29-2,46-37 1,36-39 0,31-30 0,32-25 0,15-21-1,24-32 1,0 0 0,0 0 0,7-50 0,25-16 0,16-22 0,27-31 0,29-32 0,41-47 0,39-32 0,43-19 0,47-14 1,44 1-1,23 4 0,22 15 0,11 22-1,-5 25 1,-10 29 0,-30 31 0,-42 31-1,-38 31 1,-42 10 0,-43 26 0,-43 6 1,-54 17-1,-34 15 0,-46 15 0,-56 26 0,-55 25 0,-46 14 0,-55 42 0,-47 35 0,-37 45 0,-39 30 1,-17 26-1,-3 32-1,3 8 1,19 18 1,33-6-2,28-12 1,30-19-1,39-18 1,28-33 0,25-31 1,25-34-1,19-27 1,20-29-1,19-27 1,22-24 0,12-24-1,22-29 0,24-23 0,13-41-1,41-34 0,31-40 1,34-35 0,36-46-1,42-37 2,38-35-1,35-1 0,29-23 1,10 14-1,6 16-1,-8 17 2,-15 32-1,-20 30-1,-30 37 0,-32 19 1,-44 35-1,-21 23 1,-50 15 0,-28 26-1,-45 17 2,-22 31-1,-83 9-1,-35 51 1,-44 34 1,-48 46-1,-45 37 1,-30 47-1,-22 37 0,2 23 1,11 9-1,22 0 0,26-9 0,42-26 0,47-36-1,34-36 1,40-54-1,27-30 1,22-31 0,19-37 0,15-34 0,21-51 0,31-39 0,32-46 0,42-40 1,42-38-1,48-56 1,46-30-1,40-15-1,22-4 0,16 7 1,3 24 0,-23 31-1,-32 37 1,-51 49-1,-44 37 1,-55 46 1,-41 27 0,-56 35-1,-41 26 0,-56 32 0,-39 28 1,-39 26-2,-32 30 0,-38 40 1,-35 31 0,-42 45-1,-22 32 2,-8 35-1,-7 25-1,3 14 2,12-9 0,31-20-2,43-41 1,47-41 0,50-52 0,42-50-1,40-44 1,35-44 0,15-37 0,34-25 0,21-49 0,18-44 1,29-45-1,38-45 1,39-50-1,44-43 1,36-31-2,31-17 1,21-1-1,11 5 1,6 12-1,-12 35 1,-31 33-1,-41 39 1,-38 39 0,-51 35 1,-40 42-1,-57 35 0,-56 43 0,-56 34 0,-60 42 0,-48 52 0,-48 29 0,-47 53-1,-46 48 1,-25 42 0,-24 49 0,-3 36 0,3 21 1,19 16-1,29-16 0,49-26 1,51-47-1,62-52-1,49-56 1,48-62 0,45-54 0,17-55 1,37-45-1,13-62 1,11-48-1,10-48 1,12-47-1,18-35 1,3-37-1,3-11 1,-3 12-1,-26 33-1,-17 35 2,-35 49-1,-39 57-1,-32 65 1,-50 60 0,-43 73 0,-28 66-1,-35 64 2,-14 60-2,-10 75 2,11 31-1,22 24 0,24 1 1,47-23-1,37-33 0,50-50 0,19-60 0,46-68 1,23-62-1,20-68 1,0-33-1,6-71 0,2-50 0,-1-49 0,1-48 0,-10-47 0,-3-37 0,-12-15 0,-7 1 0,-16 27 0,-20 27 0,-27 48 1,-11 54-1,-38 72 0,-28 86-1,-22 68 1,-24 75 0,-11 75-1,-10 60 1,1 57 0,7 37 1,27 4-1,22-10 0,29-34 0,28-45 1,26-62-1,11-61 1,30-81 0,22-66 0,8-66 0,14-65-1,-1-65 1,9-47 0,-2-45-1,4-30 0,-7 5 0,-6 13 0,-12 36 0,-16 41 1,-11 50-1,-26 71 0,-17 90 0,-15 20 0,-26 88-1,-15 59 0,-5 50 0,-6 30 0,7 37 1,10 9 0,20-7-1,17-29 2,13-52-1,11-37 0,27-67 1,6-44-1,12-58 1,4-75-1,3-62 0,2-51 0,-2-46 0,-7-37-1,-4-20 1,-16 2-1,-14 30 0,-13 34 1,-9 48 0,-26 48 0,-18 79 0,-14 61 0,-11 76 0,-9 50 0,2 48 0,3 51-2,8 35 3,13 40-1,18-3 0,19-15 0,10-31 0,5-41 0,9-43 1,8-47 0,3-52-1,3-54 0,-7-54 1,3-66 0,5-45 0,4-42-1,13-31 0,15-25 0,7-11 0,17-3 0,4 7 0,5 32 0,1 28-1,1 38 1,-15 22 0,-7 26 0,-26 22 1,-10 24-1,-23 20 0,-10 34 0,-17 28 0,-24 53 0,-15 41 0,-13 31 0,-5 47 0,-1 25 0,-3 26-1,9 3 1,10-8 0,12-28 0,16-27 0,8-37 0,10-38-1,8-30 1,1-26 0,4-25 0,0-35 0,0 0 0,7-45 1,3-36-1,-5-35 0,1-34 0,3-40 0,2-36-1,2-27 1,0-10-1,-5 4 1,5 16-1,0 29 0,2 42 1,-2 28 1,0 45-1,-2 30 0,-7 29 0,-4 40-1,0 0 1,0 61 0,-15 40-1,-13 47 0,-4 34 1,-7 50 0,0 32 1,4 28-1,3 2 1,12-11-1,16-30 1,4-41 0,13-24-1,15-48 0,0-43 0,0-26 0,0-26 0,-8-21 0,-20-24 0,26-24 1,-24-44-1,-2-38 0,-13-29 1,-4-30-2,2-39 1,4-23 0,2-21-1,9-15 1,11 14-1,17 8 1,15 22 0,7 23 0,2 25 0,2 29 0,-2 25 1,-9 37-2,-4 24 2,-11 26-2,-28 30 1,28 2 0,-28 56 0,0 32 0,-11 44 0,-4 25 0,-4 29-1,8 35 2,-4 9 0,8 1-1,7-4 1,7-28-1,12-14 1,11-20-1,7-20 1,4-37-2,-6-17 1,2-24 0,-9-18 0,0-8-1,-13-20 1,-15-23 1,21-10-1,-18-48 0,-3-35 0,-5-34 0,-10-37-1,0-40 1,-2-33-1,2-28 1,-5 5-1,12 19 0,1 14 1,7 29 1,0 47-2,7 33 2,-1 33-1,3 34 0,-5 27 0,-4 24 0,0 15 0,0 34-1,-4 22 1,-3 32-1,5 25 1,0 35-1,2 20 2,0 21-1,6 12 1,12-3-1,-3-5 1,2-10 0,7-26-1,-7-21 1,-2-30 0,0-21-2,-2-29 2,-2-20-1,-7-23 0,-4-28 0,0 0 0,-2-64 0,-13-22 0,-11-35-1,-4-43 1,-9-41-1,0-33 0,-2-39 1,9 8-1,1 6 1,8 15 0,8 37 0,8 44 1,1 46-1,3 38 0,1 59 0,-8 45 0,-6 59-1,-3 40 0,-5 38 1,0 34-1,5 30 2,-1 23 0,8-6-1,3-5 1,9-26 0,0-29-1,4-36 1,5-36 0,-1-32-2,1-24 2,-9-51-1,20-24 0,-16-52 1,-2-31-1,-2-39 0,-6-22-1,-23-18 1,-7-8 0,-16 18-1,-6 19 1,-7 42-1,-13 38 1,0 59 0,0 32 0,3 62 0,6 44-1,12 40 2,12 35-1,15 24 0,12 4 0,18-11 0,20-17 1,14-26-1,5-41 1,2-36-1,7-44 1,-7-48 0,0-60-1,-11-46 1,-8-39-1,-16-33-1,-6-32 1,-4-21-1,-26-9 1,-11 28-1,-7 30 1,-6 36-1,-2 49 1,-7 61 0,3 42 0,6 80 0,6 41 0,5 35 0,11 35 1,14 28-1,16 0 0,11-8 1,21-24-1,11-37 0,15-26 1,1-43-1,-1-51 0,2-57 1,-2-49 0,-6-51 0,-7-41-1,-15-37 0,-15-37 0,-6-12-1,-14 0 1,-21 26 0,-15 30-1,-7 45 1,-12 51-1,-1 68 2,-2 56-1,-2 69-1,13 44 0,2 47 2,20 27-1,6 28 0,24-1 0,2-18 0,30-27 0,11-35 1,9-25 0,4-51-1,11-51 1,-9-46 0,-4-64-1,-5-42 1,-10-34-1,-11-38 0,-18-31 0,-8-27 0,-32 7-1,-20 13 1,-13 35-1,-10 36 1,-12 43 0,-12 63 0,-1 59 0,-1 69 0,6 59-1,8 54 1,7 42 1,22 33-2,17 13 2,24-10-1,17-12 0,6-32 0,27-40 0,12-43 0,-2-50 0,5-56 1,-5-36-1,-4-48 1,0-59 0,-18-40 0,-8-41 0,-11-27-1,-6-18-1,-26 3 1,-9 21-1,-9 15 1,-14 47-1,-3 41 1,-6 51-1,2 55 1,2 55 1,6 43-1,9 38 0,15 37 0,20 24 0,17 9 0,15 7 0,26-36 0,16-17 0,7-26-1,5-45 1,3-32 0,-7-47 0,-7-32 1,-6-52-1,-9-44 1,-13-26 0,-17-35-1,-13-29 0,-6-12-1,-27 19 1,-6 18-1,-15 27 1,-10 44-1,-1 41 0,-7 65 1,5 46 1,-2 62-1,11 34 0,13 52 0,10 19 0,26 24 0,9 2-1,31-14 1,14-27-1,18-27 0,4-37 0,0-42 1,0-41-1,-13-45 2,2-45 0,-11-46-1,-8-30 1,-20-36 0,-8-35 0,-9-21-2,-26-9 1,-11 17 0,-19 15 0,-13 33-1,-7 30 1,-2 64-1,-4 52 1,2 41 0,5 59 0,12 46 1,0 35-1,20 28 0,22 19 0,21-1 0,2-10-1,32-26 0,16-29 0,0-35 1,6-40-1,-2-39 1,-2-37 1,-9-55-1,-11-32 2,-8-37-1,-11-30 0,-13-21-1,-11-15 1,-21-8-1,-18 16-1,-12 13 0,-10 34 1,-8 45-1,-2 24 0,4 47 1,-4 29 0,11 59 1,13 27-1,8 47 0,15 9 0,20 13 0,15 8 0,2-16-1,31-15 1,17-28-1,-5-26 1,9-37 0,4-27 0,1-28 1,-3-46-1,-2-27 1,-13-29-1,-9-30 2,-10-22-2,-16-15 0,-6-17-1,-26 13 1,-8 20 0,-18 25 0,-6 22 0,-7 42-1,0 39 1,0 29 1,9 46-1,2 35 1,9 35-1,17 16 0,10 21-1,18 6 1,13-17-1,22-6 0,10-24 1,9-25-1,9-29 1,-7-36 0,7-22 1,-7-50 0,2-34 0,-8-28 0,-5-21-1,-6-31 0,-11-11 1,-8-3-2,-9 6 1,-9 16 0,-2 31 0,-15 28-1,-11 20 2,-7 40-1,-6 27 0,-2 28-1,-4 38 1,2 30 1,4 32-2,6 26 2,18 18-2,9 12 1,6-5 0,11-12 0,17-29 0,6-22-1,5-21 1,11-33-1,-9-33 2,2-29-1,2-34 0,1-32 1,-7-20-1,-7-22 0,-10-18 0,-16-16-1,-6-8 1,-28 15 0,-13 20 0,-13 19-1,-9 31 1,-8 30 0,-7 34 1,3 44 0,1 40-1,7 36 0,11 29 0,13 24 0,15 14 0,15 3 0,13-3 0,21-29-1,14-25 1,15-19-1,-5-30 1,5-28 0,4-34 0,-2-13 0,-5-41 0,-6-25 1,-6-21 0,-20-28 0,-11-10-1,-4-14 1,-26-5-1,-19 11-1,-11 22 1,-11 22-1,-5 25 1,8 32 0,-12 34 0,11 25 0,5 45 0,14 21 0,12 31 0,12 19 0,20 6 0,2 5-1,28-14 0,15-19 1,13-20 0,9-33-1,-2-24 2,4-36-1,-2-22 0,2-44 1,-11-21 0,-6-15-1,-20-21 1,-13-17-1,-15-11 0,-4-1 0,-28 15-1,-13 9 1,-9 25 0,-7 24-1,1 26 1,0 36 0,2 28 0,4 43 1,9 31-1,12 27 0,10 25-1,18 14 1,3 5 0,26-4-1,18-14 1,12-19-1,11-24 1,2-27 0,4-29 0,3-33 0,0-22 1,-5-41-1,-13-24 0,-1-16 1,-12-23-1,-10-10 1,-12-12-2,-10 3 2,-13 23-1,-2 9 0,-15 35 0,-11 32 1,-9 38-1,2 59-1,-4 40 2,11 34-2,13 26 1,15 33-1,9 1 0,30-10 1,17-24-1,13-32 1,11-30-1,4-43 1,3-48 0,-7-39 0,-2-46 1,-11-36 0,-11-30 0,-13-32 0,-21-19-1,-16-6 0,-17 0 1,-21 17-2,-18 30 0,-10 29 1,-12 33 0,-8 56 0,3 43-1,-6 73 1,12 42 1,13 42-1,12 40 0,27 21-1,19 18 1,17-7-1,31-30 0,23-17 0,5-42 1,17-47 0,-7-50 0,1-39 1,-5-41-1,-11-59 1,-8-32 0,-14-35 0,-21-27-1,-23-22 1,-7-12-1,-39 1 0,-18 14 1,-23 32-1,-15 21-1,-16 34 2,-10 50-2,-6 54 1,1 43 1,7 57-2,2 37 1,20 52 0,17 23-1,28 23 0,28 18 0,26 10 1,28-21-1,32-8 0,23-33 1,14-33-1,9-26 2,2-45-1,-5-38 1,3-50 0,-13-27 0,-2-54 0,-20-32 0,-12-34 0,-14-38 0,-21-23-1,-22-17 0,-9-19 0,-31 4 0,-19 14 1,-14 20-1,-13 30 0,-9 31-1,4 44 2,-4 44-2,5 56 1,6 41 0,10 60-1,16 34 1,17 38-1,28 32 0,16 19 0,36 19 0,26-9 0,13-12 1,23-25 0,1-20-1,11-41 1,-5-40 1,-6-36 0,-5-43-1,-8-34 1,-9-44 0,-9-34 0,-19-26-1,-15-24 0,-21-25 1,-18-18-1,-18-8 0,-29-1 0,-16 20 0,-10 17 0,-9 22 1,-3 33-2,5 33 1,0 57-1,7 35 1,12 61-1,5 41 0,13 34 0,15 31 1,15 31-1,13 9 0,30-9 1,16-16 0,18-11-1,14-44 2,4-31-1,5-40 1,-3-41-1,-2-35 1,-6-34 0,-5-42-1,-8-30 1,-16-23-1,-16-30 1,-18-18-1,-13-15 0,-29 0 0,-25 4 0,-17 25 0,-15 28 0,-12 27 1,-3 45-1,-3 53-1,-2 34 1,13 58-1,16 48 1,14 24-1,20 38 0,19 14 1,24 16-1,24-15 0,21-4 1,22-28 0,4-30 0,14-30 1,-5-32 0,-3-32-1,-8-33 0,-12-18 1,-18-40-1,-14-27 1,-14-30-1,-15-19 0,-31-24-1,-10-16 1,-18 5 0,-12 2-1,-7 18 1,2 24 0,-5 27 0,12 26 0,4 32-1,10 22 1,8 31 0,18 27 0,9 25-1,24 14 1,7 23-1,30 9 1,21 1 0,13-4 1,11-12-2,7-20 2,2-25-1,-13-24 1,-5-34-1,-13-11 0,-16-39 1,-14-29-1,-19-36 0,-11-19 0,-20-33 0,-14-21 1,-20-26-1,-7 0 0,-8 3 0,0 24 0,2 23 0,6 26 1,7 29-1,9 40-1,4 37 1,9 26 0,6 41 0,8 19 0,10 36-1,8 10 0,0 16 0,23 14 0,18 2 1,5-7-1,10-10 1,2-9 0,1-36 0,-5-12 0,-7-20 0,-3-24 0,-10-25 1,-12-28-1,-9-43 1,-13-24-1,0-34 1,-28-31 0,-16-35-1,-14-10 0,-15-1 0,-10 14 1,-9 25-1,9 15 1,-1 36-1,2 40 0,13 39 0,8 37 0,9 23-1,11 36 1,13 28 0,9 19 0,17 24-1,4 19 1,28 7 0,18-9-1,14-6 1,10-14 0,3-24 0,5-19-1,-8-25 1,-3-27 0,-13-25 0,-9-9 0,-12-43 0,-11-20 1,-13-12 0,-11-28 0,-18-20-1,-21-20 1,-15-11-1,-8 9 0,-7 25 1,2 10-1,4 24 0,7 29 0,8 40 0,14 40 0,16 59-1,10 32 1,8 40 0,17 24-1,24 35 0,15 13 0,20 6 1,12-19 0,5-16-1,11-27 1,4-32 0,-6-39 1,1-31-1,-1-20 1,-3-42-1,9-4 0,-2-31 1,7-23-1,1-22 1,3-20-1,-7-17 0,-4-17 0,-22-17 0,-21-16 1,-24-3-1,-26-11 0,-26 10 0,-30 4 1,-24 10-1,-9 25 0,-19 32 0,-2 24 0,-3 48 0,10 34-1,7 57 1,10 51-1,6 46 0,15 43 0,18 36 1,18 24 0,16 2 0,13-5-1,22-15 2,19-34-1,15-29 1,9-54-1,8-44 1,9-40-2,5-48 2,6-29-1,-7-41 0,1-22 1,-5-31-1,6-17 0,-14-14 0,-12-9 0,-10 7-1,-17-7 1,-20 2 0,-17 1 1,-20 9-1,-30 12 0,-24 14 0,-12 19 1,-23 20-2,-7 31 1,-4 33 0,-12 29 0,11 54 0,4 34-2,11 28 2,9 33-1,19 27 1,13 9-1,24-1 1,21 8-1,9-18 1,30-5 0,20-22 1,17-32-1,19-18 0,20-34 1,0-18 0,9-43-1,6-9 0,-2-37 1,-5-27-1,5-23 0,-24-24 0,-4-20 1,-20-11-1,-15-9 0,-21-14 1,-22-7-2,-13-12 1,-30 3 0,-16 5 0,-17 12 0,-10 23 0,-5 21 1,-6 33-2,0 32 2,-7 44-2,2 25 1,1 47 0,-5 29-1,6 31 1,10 24-1,10 21 1,17 15-1,22 3 1,21-9-1,7-22 1,39-11 0,22-24 0,21-20 1,15-42-1,7-25 1,8-31-1,3-25 0,8-32 1,-15-33-1,-9-23 1,-17-26-1,-15-15 1,-21-29 0,-25-9-1,-21-4 0,-15 4 0,-26 20 0,-17 16 0,-11 22 0,-13 34 0,-5 40-1,-6 45 1,0 27 0,-6 48-1,-1 27 0,-5 37 1,7 18-1,12 24 1,10 17-1,20 5 1,19 4-1,22-4 1,15-15 0,22-20 0,17-28 1,15-13-2,11-35 2,10-27-1,5-42 0,2-24 0,-4-29 1,0-39-1,-5-21 0,-12-16 0,-18-15 0,-19-11 1,-24-16-1,-13 1 0,-32 14 1,-27 9-2,-12 22 2,-20 12-1,-2 35 1,-6 23-2,0 47 0,1 51 1,8 31-1,14 32 0,-2 19 0,13 26 1,14 14-2,16-1 2,18-9 0,17-13 0,13-11 0,17-14 1,22-17-1,19-18 0,14-14 1,12-24 0,2-11-1,14-24 0,4-17 1,6-13-2,-2-32 2,-2-17-2,-5-23 2,-10-8-2,-9-12 1,-17-8 0,-15-8 0,-22-4 1,-15-3-2,-24-4 2,-30-9-1,-20 8 0,-32 9 0,-10 24-1,-20 14 2,-7 29-2,-6 36 1,4 22-1,0 50 0,9 25 1,11 27-1,12 21 1,18 23-1,19 7 1,14-1 0,27-6 0,16-2 0,19-8 0,28-15 1,17-25-1,13-16 0,14-25 1,7-6-1,1-27 1,11-19-1,-22-4 0,9-27 0,-9-24 0,-11-15 1,-14-19-2,-14-26 2,-22-23-1,-21-17-1,-8-18 2,-40-13-1,-17-4 0,-23 8 0,-12 25-1,-8 12 1,-6 37 0,-5 30 1,11 24-2,-2 44 1,8 32 0,5 19-1,2 22 1,11 18-1,10 12 1,16 21-1,15 19 1,19 16-1,22-2 0,12 9 2,34 10-1,14-3 1,15-11-1,14-4 0,10-19 1,5-23-1,4-23 1,-5-23-1,9-25 0,-4-14 0,7-22 0,-1-3 1,0-22-1,3-22 0,-3-4 0,-2-1 0,-6-12 0,-11-9 0,-6-1-1,-18-8 2,-13-7-2,-19-1 2,-18-22-2,-19-15 1,-11-13 0,-34-17 0,-22-16 0,-17-3-1,-11 4 1,-11 26 0,-5 26-1,-1 31 2,4 47-2,4 39 1,14 46 0,5 54-1,14 28 1,6 37 0,20 17 0,19 11-1,17 5 1,9-19 0,35-9 0,19-21 0,13-30 1,21-30-2,7-37 2,22-22-1,-2-30 1,8-10 0,6-45-1,-1-25 1,-13-29-1,3-16 0,-12-21 0,-17-21 1,-16-6 0,-21-16-1,-24-3 1,-21 12-1,-9 15 0,-35 21 1,-15 28-2,-6 21 2,-20 35-2,2 44 1,3 30 0,-7 45-1,6 33 1,3 31-1,11 40 0,12 23 1,18 24 0,15 5-1,15 1 2,17-7-1,22-27 0,15-25 0,4-32 0,11-39 1,-2-46 0,7-32-1,1-20 0,5-44 0,-8-31 0,-8-27 1,1-23-1,-11-17 0,-15-12 0,-4-1 0,-20 2 1,-15-2-1,-2 7 0,-28 22 1,-18 16-1,-6 21 0,-9 21-1,-8 21 2,-11 25-2,-5 29 0,-3 25 1,-3 32-1,2 33 1,-2 26-2,13 31 2,17 28 0,20 12 0,19 8-1,24-12 0,11-17 2,32-18-1,16-18 0,12-41 0,9-38 0,-2-29 1,4-17-1,0-41 1,0-21 0,-6-24-1,-5-15 1,-8-16 0,-13-19-1,-12-11 0,-16-11 0,-15-8 0,-14-1 1,-21 12-1,-7 14 0,-10 18 0,-3 22 0,-1 30-1,-3 39 2,9 39-1,-1 57-1,12 34 1,2 25-1,15 37 0,8 15 1,7 10-1,22 2 1,15-11 0,19-30 0,9-25 0,8-25 1,0-37-1,7-38 1,-4-21-1,4-38 1,-4-43 0,-9-21-1,-11-34 1,-13-21-2,-15-20 2,-19-5-1,-9 6 0,-22 13 0,-12 32 0,-18 20 1,-2 35-2,-7 37 2,-1 39-1,8 34-1,-3 40 1,3 25-1,13 36 0,9 22 0,8 25 1,24 10 0,7 5-1,21-20 1,19-10 0,5-21 1,11-33-1,6-22 0,2-37 1,3-33 0,6-21-1,-7-40 1,9-20-1,-6-26 0,4-10 0,-13-13 1,-5-3-2,-16 0 1,-18 7 0,-15 1 0,-15 12 1,-29 7-2,-25 21 2,-15-1-1,-20 17 0,-2 10-1,-15 25 1,5 16 0,-8 48-1,3 32 1,18 26-1,5 20 0,16 24 0,15 10 1,22 7 0,14-15 0,18-22 0,22-13 0,21-32 1,20-24-1,8-18 1,7-23-1,8-21 1,9-2-1,1-25 0,-10-6 0,-4-14 0,-15 7 0,-6-1-1,-18-6 2,-24 4-2,-17-9 2,-10 11-2,-33-3 2,-18 8-2,-21 3 2,-12 0-1,-14 11-1,-7 14 1,-8 6-1,5 6 1,1 21-1,5 8 1,6 15 0,9-4 0,19 4-1,12-4 1,18 8 0,16-18 1,17 2-1,13 1-1,24-10 1,21 2 0,13-16 0,22 6 0,9-12 0,15 6 0,15-15 1,-1-5-1,10-14 0,4-8 0,-5-5 0,-6-5 1,-8-5-1,-14 7 0,-15 2 0,-17 2 0,-19 4 0,-20 3-1,-28 24 2,0-32-2,-37 25 1,-19 4-1,-22 3 1,-17 0 0,-11 6 0,-15 24-1,0 1 1,-4 8 0,10 8 0,16-8 1,8 5-1,26-11 0,9-3 0,19-7 0,37-23-1,-4 27 1,19-18 0,33-9 0,19 0 0,15 0 1,19-10-1,16-10 0,19-11 1,11-4-1,15-16 0,-6-7 0,-1-2 0,-8-12 0,-2-3 0,-15-5 0,-13 5 0,-25 5 0,-14 6 0,-22-3 0,-14 10 0,-14 8 0,-28-2 1,-7 4-1,-21 9 0,-13 5 0,-9 5 0,-8 14 0,-7 9 0,-4 11-1,2 19 0,6 19 1,5 7 0,7 1 0,10 7 0,11-6 0,15 5 0,13-4 0,10-6 0,19-12 0,14-2 0,11-9 0,0 1 1,19-21-1,-8-5 0,6 0 1,-1-14-1,-3-11 0,0-8 0,-18-7 1,-6 1-1,-8-4 0,-20-6 0,-13-4 1,-2-5-2,-17-3 2,-22-4-1,-6 3 0,-9 11 0,-2 3-1,-5 23 1,5 15 0,-7 10 0,7 29-1,8 22 1,7 16 0,11 12 0,15 1-1,9 7 1,6-1 0,25-6 0,17-16 0,12-13 0,8-19 0,7-13 1,1-19 0,1-14-1,-6-21 0,-5-10 1,-8-22-1,-13-5 0,-7-14 1,-17-14-2,-12 2 2,-3-4-1,-24 8 0,-6 8 0,-11 12 0,-13 18 0,-3 13 0,1 25 0,-2 18-1,6 16 1,-4 29 0,6 15-1,11 10 0,15 17 1,11 9 0,13 3 0,7-7 0,30-4 0,8-12 0,13-15 0,9-23 1,5-16-1,1-19 0,5-6 1,-13-33 0,-3-15-1,-12-16 0,-9-9 0,-15-8 1,-13-5-2,-13 1 2,-15-2-2,-15 4 2,-16 17-1,-1 6 0,-5 21 0,2 14 0,1 17 0,-1 16-1,9 30 1,8 25-1,10 16 1,14 16 0,9 4 0,15 8-1,17-8 1,16-8 0,13-12 1,6-19-1,0-22 0,-3-17 0,10-18 0,-20-25 1,2-19-1,-11-17 1,-19-4-1,-8-17 0,-16-4 0,-4 0 0,-22 2 0,-6 16 0,-7 7 0,0 16 0,-4 14 0,2 11 0,0 20 0,5 16 0,3 14 0,6 27-1,1 4 1,11 13 0,8 2 0,5 1-1,13-7 1,16-5 0,5-14 0,14-19 0,-1-8 0,5-11 0,-2-13 0,-1-9 0,-3-11 0,-12-10 0,-1-9 1,-18 3-1,-2-6 0,-13-3 0,0 10 0,-26 3 0,-2 3 1,-9 9-1,3 16-1,-7 4 1,-3 10 0,5 21 0,7 14 0,8 5 0,9 0 0,15 7 0,0-2 0,20-4-1,12-11 1,11-10 0,3-14 0,5-8 0,-1-8 0,0-9 0,-7-22 0,-8-7 0,-14-5 0,-12-8 0,-9-4 0,0 4 0,-22 1 1,-8-1-1,-9 16 0,0 6 0,0 8 0,3 10 0,5 11 0,-8 3 0,11 16 0,2 17-1,9 5 1,4 10 0,9 0 0,4 1 0,0-6 0,11 3 0,15-11 0,4-9-1,9-9 1,0-11 0,-3-9 0,10 0 0,-12-10 0,5-15 1,-11 5-1,-8-5 0,-9-3 0,-11 11 0,0 17 0,-18-32 0,-10 30 0,-11 2 0,-6 12 0,-5 16 0,0 7 0,3 14 0,2 8 0,8-5 0,9 3 0,2-10 0,13 1 0,6-16-1,7-1 1,0-29 1,24 16-1,-24-16 0,50 0 0,-26-4 0,2-3 0,-3-3 0,-23 10 0,33-19 0,-33 19 0,0 0 0,0 0 1,-33-32-1,-3 29 0,-8-8 0,-3 11 0,-9 0 0,-7 0 0,0 16 0,3 6-1,4-3 1,-1 10-1,6-3 2,3 4-2,7-4 2,6-6-2,14 9 1,3-1 0,18-28 0,-10 38 0,10-38 0,10 35 0,-10-35 0,46 35 0,-14-31 0,7-4 0,0 0 0,-4 0 1,1-2-1,-5-12 0,-5 2 0,-26 12 0,21-39 0,-21 39 0,0-31 0,-21 20 0,-18 5 0,-5-6 0,-10 9 0,-6 3 0,-9 3 0,-3 15 0,-3 2 0,8-4 0,0 4 0,6 4 0,5-13 0,13 7 0,4-12 0,11-2 0,28-4-1,-28 7 1,28-7 0,0 0 0,24 9 0,-1-9 0,12 0 0,8-13 0,11 0 0,-4-10-1,6-3 1,-2 1 0,-4-1 0,-3 7 0,-3-5 0,-6 7 0,-14 12 0,2 1 0,-26 4 0,30-3 0,-30 3 0,0 0 0,0 0 0,0 0 1,0 0-1,-32-3 1,-5 3-1,-2 0 0,-17 5-1,-6 2 1,-3 7 0,-2 0 1,6 2-2,5-1 1,4 3 0,11-8 0,15 5 0,26-15 0,-9 28 0,9-28 0,35 20-1,8-11 1,11-7 0,9 0 0,8-2 1,5 0-1,8-12 0,-4-1 0,0-6 0,-4 2 0,-5-5 0,-4 3 0,-6 2 0,-5-4 0,-11 7 0,-12-1 0,-5 9-1,-28 6 1,30-19 1,-30 19-1,0 0 0,0 0 1,0 0-1,0 0 0,0 0 0,0 0 0,0 0 0,0 0 0,0 0 0,0 0-1,24-4 0,-24 4 2,21-17-2,-21 17 2,37-21-2,-15 2 1,4-1 0,-1 3 0,1-2 0,3-5 0,-4 2 0,-3 7 0,0-10 0,-22 25 0,36-46 0,-36 46 0,26-36 1,-26 36-1,13-20-1,-13 20 1,9-25 0,-9 25 0,0-25 0,0 25 0,0-40 0,0 19 0,0-6 1,0-1-1,-11-7 0,0 4 0,-10-5 0,-1 1 0,-6-5 0,-7-6 0,-1-3 0,-5 7 0,0-12 0,-3 7 0,1 8 0,-4-2 0,1 4 0,-8 6 0,-4 8-1,-3 8 1,1-2 0,1 7 0,-1 4 0,4 0 0,2 6-1,4 0 1,13 6 0,7 4 0,6 17-1,14 13 2,10 5-2,2 0 1,21-4 0,6 2 0,7-5 0,-1-10 0,4-20 0,2-8 0,-13-33 0,-7-16 0,-12-14 1,-9-13-1,-11-2 1,-23-12-1,-22-6 0,-16 11 1,-21 17-1,-10 11 1,-10 25-1,-1 15 0,1 17 0,7 11 0,16 27 1,8 5-2,23 19 1,20 5-1,20 1 0,19 8 1,17-6 0,22-3-1,19-1 1,12-7 0,10-23 0,4-10 0,4-17 0,-12-9 0,-2-28 0,-8-14 0,-16-9 1,-11-10-1,-17-3 1,-18-12-1,-6 1 1,-33-5 0,-14-2-1,-12 15 1,-17 11-2,0 6 2,-12 21-2,3 23 1,1 11 0,10 30-2,3 21 3,19 24-2,4 22 1,20 9-1,19 14 1,11-6 0,35-5 0,8-11 0,22-4-1,12-32 1,10-21 0,-1-28 1,1-18-1,-7-18 0,-9-33 1,-11-15-1,-16-17 0,-21-22 0,-20-6 1,-12-4-1,-36-8 0,-16 5 1,-19 9-1,-13 20 1,-6 16-2,-11 22 2,2 27-2,6 24 2,16 11-1,3 27-1,14 10 0,22 17 0,12 10 1,27 9-1,8 9 1,32-4 0,22 0-1,19-6 1,16-6 0,10-25 1,7-20-1,-2-24 0,-7-14 0,-4-24 0,-26-26 1,-13-13-1,-19-9 0,-29-11 0,-10-8 0,-33-1 1,-21-6-1,-24 4 1,-11 12-1,-7 9 0,-8 18 0,0 20 1,9 24-2,6 17 1,13 16-1,17 25 1,20 10 0,11 11-1,25-2 1,9 4-1,35-2 2,19 5-2,20-8 1,15-14 0,15 0 0,8-15 0,-1-11 0,-1-12 0,-11-7 0,-8-14 0,-19-7 0,-18-14 1,-21-5-1,-25-14 1,-14-4-1,-37-5 1,-17-14-1,-24 4 0,-16-7 0,-5 10 1,-10 2-1,5 24-1,7 9 1,6 15 0,17 19 0,11 1-1,17 19 1,22 11 0,17 12-1,11 2 1,17 13 0,27-1-1,18 13 2,18-2-2,18 1 2,5-4-2,16-13 2,-9 0-2,7-19 1,-13-9 1,-9-13-1,-17-10 0,-14 0 0,-18-8 0,-20-13 0,-15-11 0,-18-8 0,-25-11 1,-25-9-2,-16 0 2,-20-17-1,-11 7 1,-6 3-2,-2 15 2,4 8-1,8 15-1,20 13 1,9 6 0,19 10 0,15 12 0,22 16 0,15 9 0,11 17 0,28 7-1,19 16 1,22-2-1,11 6 1,17 4 0,0-3 0,9-17 0,-11-15 0,-9-10 0,-8-19 0,-18-3 0,-13-15 0,-12-3 0,-18-15 0,-17-12 0,-11-8 0,-18-12 0,-25-2 0,-17-12 1,-14-4-1,-17 4 0,3 6 0,-1 10 1,7 9-2,11 4 2,17 19-1,17 8-1,37 5 1,-11 15-1,26 5 2,33 14-3,21 8 2,17 0 0,14 12 0,12-3-1,3-11 2,-3-9-1,-8-6 0,-9-8 0,-17-15 1,-16-2-1,-12-14 0,-18-12 0,-12-4 0,-18-10 1,-2-11-1,-24 2 0,-15 2 0,-8-2 0,-9 8 0,-5 9 1,-2 13-2,7 13 0,2 6 1,11 6 0,13 19 0,8 9 0,22-1 0,7 5-1,25 3 1,13-6 0,18 0 0,8-2 0,3-7 0,2-8 0,-3-8 0,-19-5 0,-4-1 1,-11-4-1,-39 0 0,21-35 1,-27 1-1,-22 3 0,-13-8 0,-13-4 1,-7 5-2,-4 0 2,3 8-1,3 12 0,3 11 0,6 7 0,16 0-1,8 19 0,15 23 2,11-6-2,4 14 1,24-5-1,16 6 1,8 5-1,15 0 2,4-17-1,0-8 0,-2-5 0,-8-7 0,-3-3 1,-8-11-1,-9-5 0,-19-4 0,-22 4 0,13-42 1,-13 12-1,-20 0 0,-6 0 0,-13 2 1,7 0-2,-5 8 1,5 9 0,4 11-1,28 0 1,-13 45 0,15-8 0,24 0 0,2 6 0,13-2 0,2-1 0,2-4 0,-6-17 0,-4-2 0,-7-13-1,-28-4 2,32 0-1,-32 0 0,0-29 0,-8 5 1,-16-3-1,-4-6 0,-7-2 0,-10-9 0,-5 7 0,1 3 0,-1 4 0,4 0 0,5 4-1,9 7 1,2 9 0,30 10 0,-33-6-1,33 6 1,0 0 0,15 24 0,18 3 0,8 13 0,4 0 0,9 16 0,5-1 0,3 5 0,3-7 1,-11 0-2,-6-17 1,-7-4 0,-9-6 0,-6-8 0,-26-18 0,30 10 0,-30-10 1,0 0-1,0 0 1,0 0-1,0 0 0,0 0 0,0 0 1,0 0-1,-21-25-1,-3 0 1,-6-11 0,-9 0 0,-6-15 0,-7 2 0,-7 3 0,1 4 0,2 6 0,6 11 0,11 7 0,2 3 0,11 10 0,26 5-1,-25 0 1,25 0 0,0 28-1,0-28 1,38 38 0,-12-15 0,0 0 1,0-5-1,2-1 1,-28-17-1,28 10 0,-28-10 0,-25-7 0,-14-13 0,-9-4 0,-17-6 0,-10-8 0,-18-1 1,-11-8-1,-6 4 0,-3 2 0,1 13 0,-3 12 0,5 0 0,4 15 0,13 1 0,11 0-1,15 16 1,13-5 0,13 5 1,11-13-2,30-3 1,-30 5 0,30-5-1,0 0 1,21 20-1,14-9 1,10 4 0,9 0 0,9 6 0,6-7 0,-2 2 0,-4-9 0,-9 1 0,-9-4 1,-10-4-1,-35 0 0,4-40 0,-15 7 1,-28-4-2,-15-3 3,-13-8-3,-13-11 2,-8 4-2,-9 3 2,6 2-1,-6 8 0,10-7 0,7 8 0,5-4 0,8 5-1,8 3 1,10 6 1,5 9-1,12 2-1,4 3 1,4 11 0,24 6 0,-22-3 0,22 3 0,0 0-1,22 17 1,8 2 0,16 13 0,1 10 0,20 4 0,9 10 0,6 10 0,9 4-1,4-5 2,2 5-2,-2-12 2,-4-3-2,-9-10 2,-17-9-2,-9-9 2,-11-9-1,-14-13 0,-31-5 0,21 0 0,-21 0 0,-30-35 0,-9-1 1,-13-14-2,-10-16 2,-16-14-2,-17-22 2,-3-9-2,-1 0 2,4 5-1,6 0 0,12 14 0,5 18 0,7 12 0,20 20 0,10 23 0,12 4-1,23 15 1,0 0 0,-13 16-1,19 22 1,29 9 0,10 14 0,16 19 0,16 6 0,12 12 0,8-4 0,5-4 0,-1-9 0,-8-17 0,-13-11-1,-15-20 1,-13-5 1,-20-21-1,-32-7 1,0 0-1,-4-26 0,-41-10 1,-5-11 1,-10-14-2,-12-18 0,-10-17 0,-4-15-1,-5 1 1,11-3 0,0 5 0,9 12-1,4 17 1,11 18 0,19 16 1,0 28-2,37 17 1,-28 0 0,28 26 0,13 17-1,19 17 1,20 19 0,17 15-1,18 14 2,14 5-1,12 2 0,6-10 0,-1-7 0,-5-16 0,-14-19 0,-17-21 0,-19-8-1,-15-17 2,-20-11-1,-28-6 0,0-23 1,-22-12-1,-30-10 0,-19-25 1,-13-15-1,-20-17 0,-13-9 0,-6-1 1,6 8-2,1 17 1,14 19 0,11 24 0,18 29 0,17 33 0,15 50-1,25 33 1,16 14 0,28 34 0,22 7-1,28 17 1,13-7-1,17-15 1,-2-27 0,0-26 0,-11-24 0,-11-25 0,-13-29 1,-19-20-1,-22-27 0,-19-30 0,-11-21 1,-19-19-1,-33-19 0,-19-16 0,-18-15 1,-19 1-2,-2 10 2,-5 22-2,3 28 1,6 25 0,11 39 0,19 41 0,20 47 0,17 43 0,24 35-1,17 16 1,31 25-1,23 14 1,17-11 0,18-12 0,6-21-1,-4-37 1,-6-28 1,-7-31-1,-13-36 0,-13-23 1,-18-47-1,-23-20 1,-13-24-1,-17-23 0,-26-25 1,-22-18-1,-15-5 0,-15-4 0,-5 25 0,-1 22 0,4 23 1,4 22-2,8 46 1,16 32-1,13 43 0,22 41 1,10 28 0,24 22 0,11 12-1,27 18 1,16-2-1,18-12 1,-5-20 0,4-35 0,3-23 0,-16-43 0,-6-30 0,-7-35 1,-12-32-1,-10-38 1,-14-20-1,-9-31 0,-2-23 1,-28-16-1,-14-10 1,-12 13-2,-4 10 2,-7 26-1,0 22 0,6 38 0,-1 48 0,14 45 0,7 51 0,19 45-1,3 30 0,19 33 1,2 16-1,26 8 0,11-1 1,13-11 0,2-26-1,2-28 1,-4-32 0,0-33 0,0-26 1,-16-26-1,1-51 1,-11-36-1,-9-26 2,-12-34-2,-5-31 0,-20-30 1,-21-17-1,-13 5 0,-6 21 1,-7 17-1,4 33-1,-4 33 2,9 55-1,4 59-1,13 43 1,8 61 0,12 32 0,14 46-1,7 21 0,4 27 0,24 13 1,11-16-1,5-24 1,-1-34 0,2-26-1,-2-39 1,7-37 1,-7-37-1,1-34 0,-1-47 0,0-22 0,0-16 1,-4-17 0,-4-11-2,-1 4 2,-12 12-2,-5 18 2,3 24-1,-1 41 0,11 20 0,18 36-1,6 33 2,19 18-1,18 9 0,17 7 0,15-5 0,9-17 0,-4-21 0,-3-27-1,-10-9 1,-12-24 0,-16-14 1,-18-8-1,-17-5 0,-20-8 0,-15 1 0,-17 5 0,-6 3 0,-31 3 0,-19 5-1,-17-3 1,-12 3 1,-6 5-1,-4 4 0,7 4 0,6 5 0,10 0 0,21 10-1,16 7 1,20 15 0,15 5 0,24 5-1,23 4 1,18-1 0,17-4 1,15-12-2,5-4 2,6-24-2,-9-1 1,-8-26 0,-13 6 0,-20-14 0,-23 1 0,-22-2 1,-18-4-1,-36 11 0,-26 16 0,-23 10 1,-12 2-1,-19 26 0,2 10 0,3 18 0,12 8 0,15 3 0,20 11 0,26 3 0,26-11 0,17 7-1,21-14 1,33-7 0,26-11 1,15-8-1,22-19 0,4-16 1,13-16-1,-7-20 0,1-19 0,-9-8 1,-18 0-1,-10-9 0,-20 9 0,-21 5 0,-13 3 0,-20-1 1,-17 17-1,-26-10 0,-17 12 0,-15 5 0,-12 2-1,-12 8 1,-6 13 0,-9 14-1,-5 22 1,3 23-1,1 14 1,10 14 0,6 8 0,12 3 0,21 3 0,21-5-1,19-13 1,20-7 0,30-13 0,19-12-1,20-12 2,11-6-1,8-14 0,3-10 0,2-3 0,-5-18 0,-12-9 0,-12-5 1,-14-1-1,-14-9 0,-19 5 0,-15-9 1,-13 11-1,-28-3 0,-15 2 0,-22 13 0,-15 6 0,-15 2-1,-13 15 1,-4 3 0,-5 15 0,3 12 0,-1 16 0,9-4-1,9 12 2,13 7-2,19-4 1,9 3 0,15-4 0,6-9 0,15 0 0,8-9-1,5-9 1,7-26 0,0 30 0,0-30 0,0 0 0,0 0 0,0 0 1,-37 5-1,37-5 0,-47 0 0,6 0 0,-7 0 0,1-2 0,-12-15-1,-8 2 1,-8-2-1,-12-7 1,-12 4 0,-14-6-1,-1 0 1,-14-2 0,-8 3 0,9-2 1,-1-7-1,5-1 0,9-11 0,10-4-1,2 1 1,-4-20 0,9-2 0,4-10-1,0 1 1,5 3 0,8 1 0,8 13 0,14 10 0,13 2 0,6 22 0,13 11-1,26 18 1,-22-13 0,22 13 0,0 0 0,24 20 0,2 14-1,11 8 1,6 20 0,4 7 0,7 13 0,0-7 0,-4-1 0,-4-16 0,-12-7 0,-4-16 0,-30-35 1,35 24-1,-35-24 0,0-47 0,-9 5 0,-10-12 0,-18-13 0,3-9 0,-16-4 0,-4-3 1,4 17-2,-4 6 2,2 5-1,9 18 0,8 13 0,5 2 1,6 10-2,24 12 1,-28-2 0,28 2 0,0 0 0,-10 18-1,10-18 1,0 28 0,0-28-1,0 33 1,0-33 0,6 28 0,-6-28 0,0 0 0,17 29 0,-17-29 0,0 0 0,0 0 0,0 0 0,22 20 0,-22-20 1,0 0-1,0 0 0,-22 11 0,22-11 1,-45 0-1,17 0 0,0 0 0,4-2 0,5-2 0,19 4 0,-37-6 0,37 6 0,0 0 0,0 0 0,0 0 0,0 0-1,0 0 1,0 0 0,0 17-1,0-17 2,0 0-1,11 21 0,-11-21 0,0 0 0,0 0 1,0 0 0,0 0-1,0 0 0,0 0 0,-3-26 1,3 26-1,-15-41 0,7 10 0,-5-7 0,0-8 1,-2-11 0,-5-14-2,-4-4 3,-2-7-3,-2-4 2,-2 0-1,2 0 1,0 5-1,-2 12 0,4 11 0,4 0-1,-2 16 1,1-3 0,3 0 0,3-1 0,-9-2 0,2-5 0,0-4 0,5 3 0,-1-6 0,-5 11 0,7-2 0,-3 14 0,6-3 0,2 14 0,6 2 0,7 24 1,-22-43-1,22 43 0,-15-37 0,13 14-1,2 23 1,-2-39 0,2 39 0,-2-40-1,2 40 0,-7-30 1,7 30-1,0-26 1,0 26-1,0-26 1,0 26-1,0-30 1,0 30 0,9-20-1,-9 20 1,0 0 0,0 0 0,13-26 1,-13 26-1,2-26 0,-2 26 0,7-41 0,-1 16 0,1-1 0,1-9 0,1 5 0,-9 30 0,21-43 0,-8 21 0,-13 22 0,20-31 0,-20 31 0,24-30 0,-24 30 0,23-30 0,-23 30 0,26-38 0,-26 38 0,26-38 0,-26 38 0,26-33 0,-26 33 0,22-21 0,-22 21 0,6-26-1,-6 26 1,11-46 1,-7 20-1,3-8 0,-3-1 0,1-7 0,1 2 0,-6 3 1,0 2-1,0 7 0,0 28 0,0-37 0,0 37 0,0 0 0,0-25 0,0 25 0,0 0-1,0 19 1,0-19 0,0 42-1,0-17 1,0-2 0,4 4-1,5-1 1,-9-26 0,7 25 0,-7-25 0,0 0 1,0 0-1,8-21 0,-8 21 1,-15-41 0,2 13-1,-9 3 1,1-7-1,-3 8 1,24 24-1,-39-28 0,39 28 1,0 0-2,-21-12 1,21 12 0,-7 19-1,7-19 1,0 54 0,0-23-1,7 1 1,-5 3-1,0-10 1,-2-25 0,11 39 0,-11-39-1,0 0 2,21 0-2,-21 0 1,31-41 1,-12 13-1,0-7 0,3-10 1,-9-1-1,2-5 0,-11 3 1,-1 3-1,-3-4 1,-3 13 0,-7 6-1,-5 4 0,15 26 0,-35-29 0,35 29 0,-43 4 0,19 29-1,0 8 1,5-2 0,1 11 0,3-8-1,2 2 0,13-11 1,0-33 0,3 28-1,22-28 1,4-22 0,5-19 0,7-10 0,11-7 0,-9-4 1,3 2 0,-5-3-1,-2 15 0,-18 13 1,-6 8-1,-15 27 0,0 0 0,0 0 0,-17 43 1,-9 11-2,-2 19 1,0 0 0,6 18-1,-4 2 0,11-3 1,4-15 0,11-19-1,0-9 1,9-21-1,13-26 1,10-8 1,14-32-1,10-20 0,9-22 0,12-14 0,1-16 1,6-21 0,-6 5-1,-15-1 0,-9 21 1,-13 9-1,-22 26 0,-12 28 1,-7 45-1,-41 14-1,-9 46 1,-6 31 0,-2 24 0,-5 23-1,-6 16 1,10 5 0,3-2-1,15-20 1,15-21-1,11-23 1,6-20 0,9-32 0,0-41 0,52 0 0,0-45 0,7-25 0,10-31 0,2-18 0,5-26 1,-5-4 0,-6 0-1,-15 8 1,-14 25-1,-18 23 1,-16 22-1,-4 43 0,-29 32 0,-12 49 0,-13 36-1,-2 26 1,-9 28-1,0 23 0,2 15 0,-2-8 1,8-7-1,8-21 1,9-26 0,12-27 0,2-29 0,22-40 0,6-23 0,2-39 0,30-41 1,11-22-1,16-27 1,8-22-1,6-17 1,-1 3-1,-3 8 1,-13 18-1,-9 24 1,-12 24-1,-20 35 0,-15 56 0,0 0 0,-41 51 0,-6 29 0,-5 26 0,-13 29-2,-2 14 2,-2 19-1,-3-13 1,8 2-1,14-26 1,0-15 0,11-29 0,9-20-1,11-22 1,3-15 0,16-30 0,0 0 0,0-30 0,5-22 1,16-15-2,-3-12 2,1-1-1,7-11 1,-4 9-1,-7 7 0,-11 18 0,-2 23 0,-2 34 1,-17 0-1,-9 22 0,-6 26 0,1 13-1,-8 20 1,1 9 0,5 6 0,3-6 0,6-7 0,5-21 0,6-9 0,4-11 0,9-42 0,-2 32 0,2-32 0,0 0-1,24-13 1,-3-16 0,5-15 0,2-7 0,9-1 1,-9-15-1,5 3 0,-5 3 0,-7 7 1,-1 19-1,-5 4 1,-15 31-1,0 0 0,0 21 1,-9 30-1,1 8-1,-3 6 1,9 1 0,2-3-1,6-6 1,20-20-1,11-19 1,15-27 0,15-31 0,13-26 0,6-27 0,13-22 0,5-25 0,6-23 1,5-8 0,-7-14-1,-7 5 1,-10-2 0,-15 27-1,-18 17 1,-15 23-1,-17 41 0,-26 35 0,-13 39 1,-28 51-2,-15 37 1,-11 32 0,-4 16-1,-3 23 0,7-2 0,18-13 1,3-22-1,23-16 0,14-25 1,9-36 0,0-45 0,52 0 0,0-41 0,10-38 0,7-19 1,7-33-1,2-16 1,-3-12-1,-5-1 1,-12 15-1,-19 24 1,-15 19-1,-18 36 0,-8 42 0,-35 37 1,-12 49-2,-21 29 1,-7 24 0,-1 24-1,-4 12 1,4 1-1,11-18 1,13-30-1,13-18 1,15-27 0,19-33 0,7-26 0,28-57-1,18-29 2,17-29-1,14-33 1,8-24-1,5-30 1,5-14-1,1-5 1,-19 13-1,-10 26 1,-19 24-1,-22 37 0,-24 55 0,-19 52 0,-40 58 0,-31 58-1,-24 49 1,-25 36-1,-12 35 1,-15 16-1,4-6 1,-4-23 0,23-34-1,27-33 1,23-35-1,24-48 1,28-36 0,33-44 0,12-40 0,44-30 0,13-26 1,19-30 0,13-24-1,11-21 1,4-11-1,2 2 1,1 6-1,-14 20 0,-15 31 0,-15 26 1,-21 30-1,-11 35 0,-37 53 0,0 0 0,-22 50 0,-23 27-1,-9 19 1,-9 22-1,-10 0 1,-5 15-1,6-12 1,6-16-1,5-25 2,16-13-2,4-31 1,17-14 0,24-22 0,-5-23 0,18-33 0,28-15 1,3-28-2,1 3 2,9-16-1,-4 9 1,-7 10-1,-6 14 1,-18 25-1,-10 23 0,-9 31 0,-17 20 0,-18 31 0,-6 17-1,-9 16 1,-4 18-1,2-3 1,0 8-1,5-17 1,4-19 0,8-4 0,9-22 0,9-15 0,2-8 0,15-22 1,0 0-1,-26 0-1,26 0 1,-2-29 0,2 1 1,-7 2-2,3-4 2,-5 2-1,9 28 0,-21-32 0,21 32 0,-50 0 0,15 25 0,-6 7 0,2 1 0,-4 8-1,9-3 0,-5-6 2,13-1-2,6-5 1,20-26 0,0 0 0,0 0 0,0 0 1,0 0-2,0 0 1,0 0 0,0 0 0,0 0 1,0 0-1,0 0 0,5-18 0,-5 18 1,10-38-2,-5 8 2,6 2-2,4-11 2,4-9-2,5-9 1,8 5 0,7-11 0,13-11 0,6-9 0,12-14 0,3-2 1,9-5-1,2 3 0,-4-3 0,3 11 0,-10 12 0,-6 6 0,-9 9 0,-8 20-2,-5 3 2,-6 14-2,-8 5 3,-8 9-3,1-3 3,-24 18-3,26-4 2,-26 4 2,-2 8-3,-24 20 3,-6 8-3,-12 10 3,-12 22-2,-13 9 1,-2 20-1,-1 10 0,1 8 0,2 18 0,2-3 0,9 11-1,4-3 1,8-4 0,3-10-1,13-9 1,4-19 0,4-13 0,14-11-1,1-25 1,7-8 0,7-20-1,-7-19 2,38 0-1,-12-16 0,9-14 0,-7-20 1,9-24-1,2-6 0,4-26 1,0-25-1,0-3 0,1 0 0,-3-1 0,-5 23 0,-8 13 1,-6 25-1,-11 27 0,-11 47 0,0 0 0,-37 61 0,-8 23-1,-11 14 1,-9 31 0,-7 8-1,-8 9 1,5-8 0,-7-10 0,13-25 0,10-10 0,9-24 0,14-24 0,8-25 0,28-20 0,0 0 0,0 0 0,17-30 0,37-30 0,9-16 1,17-21-1,6-11 1,9-14-1,-6 1 0,-3 3 0,-6 11 0,-19 14 1,-10 29-2,-20 14 1,-5 17 0,-26 33 1,0 0-1,0 0-1,-13 14 1,-24 33 0,-11 5 0,-19 14-1,-8 6 2,-9 20-2,-5 3 1,9-8 0,2-6 0,20-12-1,15-11 1,15-7 0,15-13-1,13-38 1,0 30 0,0-30 0,21 9 0,-21-9 0,35-9 1,-9-7-2,2-4 2,2-5-1,0 6 1,-2 2-2,-4-5 2,-24 22-1,33 0-1,-33 23 2,0 22-2,-9 21 2,-13 4-2,3 12 1,4 3-1,-3-1 1,14-24 0,4-15 0,30-23 0,18-22 0,12-25 0,23-33 0,5-19 1,18-34 0,11-14 0,-5-22-1,-2-16 1,0-7-1,-8 1 1,-13 17-1,-18 15 0,-19 26 1,-15 30-2,-22 42 2,-15 39-2,-26 55 1,-22 36 0,-21 46-1,-13 19 1,-9 33-1,-13 23 1,-1 8 0,-1-15 0,6-17-1,14-31 1,15-29 0,14-25 0,21-40 0,10-37 0,26-26 0,10-49 0,34-36 1,5-24-2,23-45 2,18-28 0,3-41 0,13-15-1,0-20 1,0 20-1,-11 16 1,-6 30-1,-22 40 1,-13 34-1,-20 55 0,-34 63 0,5 19 0,-27 60 0,-21 43-1,-16 28 1,-14 35-1,-16 36 0,-10 12 1,-5 1 0,1-7-1,3-24 1,9-31 0,7-26-1,24-39 1,21-38-1,21-48 1,18-21 0,37-62 0,22-38 0,27-26 1,22-42 0,15-33 0,24-32-1,17-20 2,11-9-2,18 4-1,-1 1 1,0 17 0,-6 20-2,-13 27 2,-19 27-1,-18 29 0,-28 34 1,-26 23 0,-22 20 0,-21 28 0,-39 32 0,0 0 0,-15 56 0,-41 24-2,-20 33 1,-30 43 1,-25 26 0,-27 45 0,-26 16 0,-8 27 0,-3 5 0,7 1 1,11-15 0,22-27-2,21-26 1,34-37 0,31-35 1,21-40-2,23-35 1,16-27 0,9-34 0,24-31 1,19-38-1,15-37 0,20-39 1,21-29 1,27-38-2,23-29 1,17-15-1,14-3-1,-3 6 1,13 4-1,-17 32 0,-15 28 0,-22 39 0,-33 34 1,-23 34-1,-28 39 2,-24 30-1,-28 29 0,-21 48-1,-35 32 2,-22 42 0,-19 51-1,-24 32 0,-31 41 1,-16 25-1,-16 24 0,-2-1 1,-2-4-2,2-24 1,11-29 0,18-44 0,29-38-1,26-40 1,23-49 0,27-23 0,17-27 0,35-32 0,0 0 1,0-21-2,24-24 1,13-19 1,14-24 0,10-28-1,15-31 1,10-27-1,7-27 1,11-17-2,2-3 2,2-2-1,-13 21 0,-9 30 0,-15 30 0,-14 34 0,-16 40 0,-41 68 0,0 0 0,4 83 0,-26 37-1,-23 42 1,-5 40 0,-14 37 0,1 21-1,-8 8 1,1 5 0,3-8 0,9-29 1,4-25-1,9-37 1,6-37 0,8-31-1,8-26 1,5-39 0,18-41 0,0 0-1,-6-23 0,6-50-1,19-14 1,5-24 0,4-15-1,5-30 1,6-6-1,-1-16 1,10 0-1,6 5 2,4 3-1,12 3 0,7-5 1,16 10-1,11-2 0,8 11 0,7 3 0,9-13 0,8-5-1,11-7 0,2 3 1,4-1-1,3 15 1,2 9-1,-1 14 0,-7 21 1,-16 20-1,-13 21 2,-9 26-3,-24 7 2,-3 6 0,-14-1 0,-10 5 0,-5 2 1,-11 3-2,-6 4 2,-11-1-1,-28 22 0,0 0-1,-11 48 1,-38 13 0,-25 25-1,-25 29 1,-22 27 0,-20 31 0,-14 29 0,-14 27 1,-6 23 0,-9 14-1,5-1 1,4 4-1,11-10 0,15-18 0,10-30-1,21-38 1,25-36 0,21-39 0,20-24-1,22-35 1,30-39 0,0 0 0,0 0 0,43-45-1,16-21 2,14-10-1,20-32 0,9-16 0,19-20 0,8-19 1,3-10-1,6-1 1,3-4-1,-7 14 0,-9 12 0,-4 21 0,-19 19 1,-18 26-2,-17 27 1,-21 22 0,-21 23 0,-25 14 0,0 19 0,-34 35 0,-24 29 0,-16 24 0,-15 18 0,-16 37 0,-8 15 0,-4 11 0,3 13 0,6-3 0,8-1-1,12-15 1,6-4 0,10-1 0,12-21 0,15-9 0,-3-12 1,16-18-1,12-21 1,3-16 0,15-18-1,2-17 1,2-20-1,-2-25-1,32 21 1,-32-21 0,35 0 0,-35 0 1,39-34-1,-20-4 0,3-16-1,4-24 1,0-12-1,8-22 1,5-24-1,-2-21 1,8-19-1,7-16 0,2 4 2,5 7 0,-1 8-1,5 18 1,-3 16-1,-4 29 0,-8 32-1,-9 23 1,-9 12 0,-8 26-1,-22 17 1,0 0-1,0 0 1,-29 48 0,-9 16 0,-6 10 1,-12 34-1,-7 13 0,1 21-1,-3 5 1,2 13 0,3-12 0,4-6-1,-1-17 1,10-22 0,8-22 0,4-26 0,9-12 0,9-20 0,17-23 0,0 0 0,-11-19 0,16-18 0,14-19 0,9-19 0,9-17 0,11-24 1,19-21-1,10-9 1,16-8 0,17-9-1,1 9 0,14 4 0,9 7 0,0 14 0,-4 20 0,-3 10 0,-4 7-1,-6 12 1,0 2 0,-14 11 1,-12 6-1,-9 8 0,-17 13 0,-15 3 1,-13 18-2,-37 19 1,0 0 0,-16 19-1,-29 25 1,-24 17 0,-15 7-1,-27 36 0,-14 14 1,-22 23 0,-8 6 0,-12 15 0,-6 3 0,5 15 0,3-8-1,16-15 1,13-1 1,20-24-2,16-16 1,16-18 0,19-24 0,15-19 0,9-20 0,15-10-1,26-25 1,-21 28 0,21-28-1,19 0 1,9-13 0,15-11 0,5-13 0,15-10 0,10-20 0,11-11 1,7-24-1,9-7 1,10-13-1,9 1 0,8-15 0,9 13 0,0-2 0,5-1 0,-9 22 0,-3 0 0,-5 14 0,-14 10-1,-11 9 2,-15 3-1,-12 19-1,-25 6 2,-10 14-1,-37 29 0,0 0 1,0 0-1,-65 29 0,-6 29-1,-18 19 2,-23 9-2,-11 13 1,-13 12 0,-3 11 0,-10 9 0,4-5 0,1 8 0,3-12-1,16 3 0,4-15 1,17-3 0,9-21 0,17-19-1,13-18 1,22-15 0,11-11 0,32-23 0,0 0 0,-2-33 1,23-17-1,22-6 0,22-10 0,11-21 1,17-17-2,13-8 2,19-9-1,11-6 0,11-10 1,17-9-1,-4 8 0,9 0 0,2 5 0,-1-3 0,-6 8 0,-1-2 0,-1 11-1,-7 7 2,-8 9-1,-4 2 0,-14 14 0,-14 22 0,-11 2 0,-24 18 0,-20 17 0,-21 12 0,-39 16 0,0 0 0,-17 36 0,-42 4 0,-16 16 0,-25 19 0,-18 11 0,-16 10 0,-20 7 0,-6 12 0,-15-2 0,-2 1 0,0-1 0,10-8-1,10-10 2,20-13-2,14-19 1,26-12 0,26-18 1,28-8-1,43-25 1,0 0-1,2-16 1,52-26-1,21-7 0,25-16 0,21-7 0,24-24 0,12-2 0,21-12 1,10 15-2,6-5 1,5 11 0,2 3 0,-2 18 0,-11 1 0,0 13 0,-18 8 0,-14 11 0,-24 3 0,-18 7 0,-27 7 0,-20 8 0,-26 3 0,-41 7 0,0 0 0,-48 19 0,-30 14 0,-19 11-1,-22 7 1,-28 11 0,-17 13-1,-20 11 2,-10 5-1,-5 5 0,-2 0-1,2 0 1,5 0 0,12-10 1,16-3-2,21-15 2,16-11-2,18-3 2,29-21-1,15-4 1,18-11-2,16-8 1,33-10 0,0 0 1,15-3-2,35-27 1,15-5 1,17-12-2,15-8 1,20-9 0,8-2 0,7-6 0,2 3 0,-4 7-1,-1 2 1,-6 8 0,-6 1 0,-11 1 0,-11 14 0,-13 4 0,-15 4 0,-19 7 0,-20 15 0,-28 6 0,0 0 0,-37 33 0,-26 14 0,-21 11 0,-17 4-1,-23 14 1,-7 3 0,-6 2 0,-1 1 0,8-8 1,9-13-1,13-15 0,18-2 0,14-13 1,24-10-2,13-10 2,39-11-1,0 0 0,0 0 0,39-35-1,15-1 1,22-13 0,21-13 0,15-15-1,16-9 2,19-9-2,17-7 2,3 5-2,14-9 2,3 4-1,-3-2 1,-1 10-2,-16 8 2,-11 8-1,-17 11 0,-25 12 0,-25 8 0,-17 12 0,-26 15 0,-43 20 0,0 0 1,0 0-1,-54 8 0,-17 26 0,-26 1 0,-20 11 0,-32 8 0,-13 10 0,-22 0 0,-8 3 0,2 4 0,0-7 0,15-8 0,21-5 0,33-11 0,28-12 0,28-6-1,31-16 1,34-6 0,13-22 0,36-10 1,25-5-1,21-19 0,20-11 1,32-19-1,8-3 0,16-13 0,0-4 0,-1-1-1,-3 5 1,-20 10-1,-22 9 1,-30 23 0,-30 7 0,-37 28 0,-28 25 1,-32 1-1,-42 39 0,-32 5 1,-23 17-1,-23 15 1,-12 8-2,-11 6 2,-4-5-1,1 0 1,10-5-1,21-16 0,24-10 0,23-19-1,25 0 1,25-16 0,50-20 0,0 0 0,22-34 0,40-7 0,20-14 0,16-12 0,20-4 1,19-25-1,7 0-1,10-3 1,-1 1 0,-4 1-1,-4 10 1,-15 2-1,-22 14-1,-20 4 3,-25 20-1,-26 8 0,-28 17 0,-9 22 0,-59 0 0,-19 18 0,-30 21 0,-30 19 0,-26 18 0,-29 11 0,-18 19 1,-18 4-1,-16 1 0,-7-1 1,10-3-1,8 0 1,29-21-1,23-20 0,31-9 0,37-13 0,38-23 0,28-21 0,48 0 0,3-42-1,53-18 1,32-22-1,33-30 1,31-15-1,27-30 1,26-22 0,18-4-1,15-19 1,1 2-1,-9 5 1,-25 18 0,-24 26 0,-29 24 2,-47 37-3,-40 30 1,-65 60 0,-21-6 0,-72 44 1,-41 32-2,-33 24 1,-36 23-1,-34 24 1,-25 10-1,-17 18 0,-10 10 0,-7 3 1,-7 2 0,9 0 0,13-14 1,39-29 0,43-20-1,37-29 2,46-30-1,47-27-1,40-29 0,38-23 0,39-30-1,32-22 2,8-8 0,25-23-2,16-17 1,23-20-1,18-12 1,18-15-1,20-13 1,8-1-1,9 3 1,-3 9 1,-4 13 0,-21 20-1,-22 23 1,-30 26-2,-41 16 2,-35 33-1,-30 20 0,-39 15 0,-35 34-1,-41 18 2,-32 24-2,-32 15 2,-24 30-2,-33 15 1,-13 15 0,-6 12-1,-15 7 0,-2 10 1,-3-4 1,7 5-1,17-11 1,24-25 0,24-15-1,32-21 1,24-29 0,33-20-1,31-20 0,18-12-1,26-28 1,0 0 0,0 0 0,0 0 0,0 0 0,0 0 0,9-28 0,17-21 0,15-18 0,13-4 1,17-31 0,24-13-3,18-16 2,17-10-1,16-12 1,12 1-1,15 0 1,11-6-1,-1 9 0,1 11 2,-7 8-1,-8 17 1,-16 17-1,-23 15 1,-22 21-1,-30 12 0,-24 17 1,-30 15-1,-24 16 0,-26 0 0,-31 14 0,-25 22-1,-21 20 1,-25 14-1,-25 25 1,-24 18-1,-14 17 0,-18 23 0,-3-1 1,7 3 1,2-8-1,21-6 1,24-10 0,22-27 0,24-12-1,27-19 2,27-17-2,13-12 0,17-12 0,10-6-1,18-26 0,-17 19 1,17-19 0,0 0 0,26-19 0,4-16 0,11-2 0,13-24 0,18-15-1,14-16 0,16-17 1,14-6-1,10-13 0,12-9 0,7 5 1,4-3 1,0-1-1,-2 20 1,-17 14-1,-14 21 0,-16 15 0,-16 20 1,-19 11-2,-22 14 2,-43 21-1,0 0 0,0 0 0,-35 21 0,-21 18 0,-15 12 0,-20 16 0,-17 20-1,-22 25 1,-14 18-2,-21 5 2,-7 13 1,-10 3-1,7 0 1,9-10 0,14-15 0,23-18-1,25-21 2,24-24-2,32-12-1,12-18 1,21-9 0,15-24 0,-9 21-1,9-21 1,0 0 0,28 0 0,-4-11 0,6-13 1,9-9-1,6-11 0,18-21-1,8-2 1,14-29-1,14-10 1,9-8-1,11-11 0,2-6 0,6 1 1,-1-2 1,1 7-1,-6 4 0,-8 11 0,-14 14 1,-10 16-1,-12 11 1,-12 18-1,-11 15 0,-15 10 0,-39 26 0,0 0 0,0 0 0,-24 22 0,-30 18 0,-17 16 0,-15 10-1,-18 22 1,-28 22-1,-13 11 1,-15 14-1,-4-4 1,2 12 1,-4-2-1,12-3 1,12-11 0,10-15 0,19-14 0,18-11 0,20-13 0,19-17-2,6-21 1,17-2 0,10-14-1,23-20 1,0 0 0,17-15 0,18-14 0,6-12 1,6-2-1,7-11 0,13-22 1,4-4-3,14-13 2,6-7-2,19-14 2,11-15-1,15-2 0,9-7 1,6-1-1,2 1 1,1 17 1,-9 6-1,-14 17 0,-12 13 1,-13 14 0,-17 6-2,-9 21 2,-22 2-1,-8 14 1,-18 10-2,-32 18 2,24-25-2,-24 25 1,-28 2 1,-15 23-2,-22 13 2,-19 18-2,-18 15 1,-15 14-1,-21 26 1,-13 7 0,-11 13-1,-3-5 2,3 6-2,9-14 1,10-3-1,9-5 1,20-14 2,16-9-2,12-17 2,13-2-2,14-13 1,14-10 0,4-15 0,13-5-1,28-25 0,0 0 0,0 0-2,13-21 2,17-13-1,11-11 0,7-1 0,16-11 0,1-17 0,15-2 1,9-10 0,17-16-1,10-1 2,10-15-1,14-5 1,-6 2-1,4 6 0,-8 6 0,-9 13 1,-15 16-1,-22 14 0,-15 16 0,-17 15 1,-15 13-1,-11 4 0,-26 18 0,0 0 0,0 0 0,-43 6 0,-1 22 0,-20 13 0,-21 18-1,-16 14 1,-20 13 0,-18 15-1,-3 19 1,-12 2 0,1-3-1,6 0 0,9-9 1,12-13 0,21-4 0,7-14 0,18-19 1,18-7 0,10-10 0,11-12 1,10-13-2,31-18 1,-23 26 0,23-26-1,19-3 0,14-24-2,8-2 2,13-12-2,10-6 2,10-18-1,15-5 0,10-9 1,0-5-1,16-15 1,6 3 0,13-13 1,6 0-1,5-3 1,6 0-1,5 0 0,0 7 2,-1 3-3,-4-2 2,7 8-1,-9-1 0,3 12-1,-10 0 1,-12 9-1,-9 8 0,-17 8 1,-16 21-1,-21 8 1,-15 7 0,-22 11 0,-30 13 0,0 0 1,0 0-1,0 0 0,-49 32 0,-3 1 0,-24 4 0,-15 24-1,-17 5 3,-13 9-2,-13 11 0,0 0 1,-4 2-1,6 2 0,7-5 1,13-15 0,16-13-2,16-10 0,20-13 1,17-8 0,12-11 0,31-15 0,0 0-1,3-26 1,36-4 0,15-15 1,6-6 0,18-11-2,13-5 2,10-6-1,3 2 0,13 1-1,-11 0 1,2 9-1,-7 3 0,-6-2 1,-21 20-1,-16 9 2,-13 6-1,-45 25 0,0 0 0,0 0 0,-45 0 0,-15 19 0,-7 7 0,-7 6 0,3 6 0,4-3-1,19-4 2,14-10-1,34-21 0,0 0-1,34 22 2,22-22-1,22-13 0,19-15 1,14-3-2,14 0 2,2-13-1,-3 1 0,1-11 1,-6 4-1,-15 1 0,-16 1 1,-10 8-1,-26 4 0,-18 16 0,-34 20 1,0 0-2,-45 0 1,-28 30 0,-18 16 0,-19 15 0,-18 17-1,-12 6 2,3 2-2,-1 0 1,21-11 1,12-10-1,27-8 0,22-12 0,28-15 1,28-30-2,34 21 1,37-21 1,27-21-2,21-9 3,27-20-3,19-17 1,16-4 0,12-14 0,3-1 0,1-5-1,-13 5 2,-12 6-2,-29 18 2,-26 8-1,-35 18 0,-39 15 0,-43 21 0,-45 25 0,-55 26 0,-38 14 0,-33 26-1,-30 16 1,-28 14 1,-32 1-1,6 10 0,4-2 0,28-9 1,18-14-1,37-15 0,36-21 0,43-10-1,50-26 1,39-35 0,54 5 0,46-21 0,40-29 0,31-21 1,34-10 0,35-14-1,28-22 1,24-3-1,4 8 0,2-10 0,-8 14 0,-14 9-1,-27 15 0,-33 15 2,-45 16-2,-63 25 1,-46 20 0,-62 16 0,-45 24 0,-63 26 0,-52 19 1,-48 8 0,-31 20-1,-25 5 0,-13 9 0,-4 4 0,11-7 0,9-8 1,27-8-3,36-9 2,33-19 0,36-10 0,42-18 0,38-21-1,49-28 1,39 0 1,53-22-1,49-21 0,32-20 0,41-17 1,41-12-1,30-14 0,15-1 2,14-5-3,1 2 2,-4 3-2,-10 12 1,-25 12 0,-42 18 0,-42 8 0,-43 13-1,-43 17 2,-52 17-1,-54 10 0,-37 6 1,-53 35-1,-42 6 0,-26 16 0,-24 15 0,-14 14 0,-7 14 0,-5 3 0,5-7 0,17-3 0,18-12 0,19-14-1,21-12 1,22-10 1,22-22-1,26-5 0,19-14 0,13-3 1,26-7-1,0 0 1,19 0-1,31 0 0,30-7 0,21 5 0,25-4 0,27-2 0,20-6 0,13 4 1,11-1-1,-12-1 0,-5-10 0,-20 5 0,-20-2 0,-30 3 1,-23 0-1,-44-2 0,-43 18 0,-13-20 0,-56 13 0,-30 7 0,-31 6 0,-24 10 0,-16 19-1,-10 17 0,1 12 1,8 13-1,7 12 0,26-3 0,30 1 0,17 2 0,28-16 1,33-8 0,30-7 0,26-13 0,39-6 0,21-11 1,35-5-1,20-9 0,23-7 0,22-7 0,10-9 0,14-13 0,6 5 0,0-7 0,-10-5 0,-1 8 0,-17 5 0,-17 0 0,-27 8 0,-29 7 0,-22 1 0,-24 0 1,-30 0-1,-39 0 0,0 0 1,-46 0-1,-25 6 0,-20-3 0,-25 13 0,-25-5-1,-17 9 1,-17 0 0,0 7 0,2 2-1,9 5 3,19-7-2,16-5-1,27 1 2,27-9-1,23-3 0,28-6-1,24-5 2,15 17-2,41-8 2,24-2-2,28-3 1,28 2 2,22-6-3,13-6 2,15-14-1,6-11 0,-4-6-1,-6 2 1,-18 0 0,-19 1-1,-29 7 1,-18 3-1,-34 8 1,-29 12 0,-35 4 0,-28 4 0,-41 15-1,-33 12 0,-30-1 1,-28 11 0,-28 9 0,-21 9 0,-18 9 1,-15 7-1,-11 6 0,2 4 1,5 3-1,8 4 0,18-6 0,21 3 0,22-9 0,28-12 0,23-8 0,25-12 0,27-6-1,23-15 1,18-9 0,33-18 0,0 0 0,39 0 0,26-18-1,26-19 1,23-8 0,20-11 0,26-3 0,13-13 0,13 4 0,10-6 0,5 5 0,9-2-1,0 3 2,-5 7-1,-2 2 0,-15 7-1,-13 14 1,-19 1 0,-20 12 0,-32 6-1,-25 12 1,-14-1 0,-30 7-1,-35 1 1,24 0 0,-24 0 0,-33 20 0,-10 6 0,-15 2 0,-18 3 0,-19 11 0,-15 3 1,-18 6-1,-14 1 0,-18 3 0,-11-4 0,-8 2 0,-9-1 0,-7 5 0,-4-3 0,-4 1-1,0 2 1,4-11 1,11 9-1,13-4 0,22-11 0,19-1 0,28-8 0,28-16 0,26 5 0,24-15 0,28-5 0,0 0 0,41-3 0,13-19 0,22 7 0,21-15 1,18-5-1,19-1 0,13 0-1,17-4 1,11 0 0,4 8 0,11-3 0,1 1 0,3-11 0,-6 10 0,-4-2 0,-18 2 0,-8 1 0,-15 1 0,-20 8 0,-22 5 0,-19 2 0,-19 8 0,-15-2 0,-16 12 0,-32 0-1,0 0 1,0 0 0,-26 22 0,-19-3 1,-16 0-1,-17 2 0,-21-1 0,-20 1 0,-21-1 0,-16 1 0,-12-3 1,-16 4-2,-11 7 1,-3 12 0,-3 0 0,2 8 0,4-6 0,14 12 0,10-2 0,24-2 1,11-10-1,21-4 0,25-13 0,23-4 0,17 1 0,26-16 0,24-5-1,0 0 1,35-9 0,25-17 0,31-3 0,24-12 0,25-1 0,18-4 0,25 1 0,14-5 0,15 2 0,10 10 0,5 8 0,2 9 0,-2 10 0,0 1 0,-11 10 0,-6 0 0,-13 0 0,-18 0 0,-23 0 0,-20-8 0,-22 2 0,-19-8 0,-23-1 0,-14 7 1,-21-4-1,-11 11 0,-26 1 0,0 0 0,0 0 0,-44 19 0,1-11 0,-13 10 0,-11-11 0,-15 0 0,-9-2 0,-13-5 0,-12 0 0,-7-5 1,-14 2-2,-12-1 1,-13 4 0,-6 0 0,6 7 0,12 12 0,16-6 0,18 2 0,27-4 0,24 7 0,35-11 0,30-7 0,0 0 0,54 20 0,13-20 0,22 2 0,17 4-1,21-5 1,18 5 0,13 3 0,10-3 0,5-1 0,11 1 0,-3 6 1,5-5-1,-2 2 0,-5 2 0,-12 0 0,-12 3 0,-17 2 0,-14 3 0,-21-3 0,-21 4 0,-15 0 0,-21-9 0,-14 5 0,-6-6 0,-26-10 0,0 0 0,0 0 0,0 24 0,-13-20 0,-17-3 0,-9 5 0,-15-4 0,-9-2 0,-21 0 0,-15-8 1,-18-13-1,-19-1 0,-13-1 0,-15-2 0,4-1 0,-7 2 0,9 5 0,9 8 0,18 6 0,20 5 0,23 0 0,16 0 0,16 5 0,17-5 0,16 7 0,23-7 0,0 0 0,43 23 0,19-11 0,14 6 0,24 7 0,21 6 0,21 9 0,14 0 0,14 5 0,10 2 0,-7-11 0,-3 3 0,-1-11 0,-11 5 0,-22-5-1,-15-9 2,-22 1-1,-14-1 1,-18-7-1,-13 4 0,-20-6 1,-8-7-1,-26-3 1,0 0-1,0 0 0,-4-9-1,-33-8 1,-13 1 0,-19-9 0,-13-5-1,-15-5 1,-18-10-1,-10-3 1,-9 5 0,-4-2 1,2 3-2,6 2 1,7 4 0,15 17 0,13 3 0,21 11 0,16 0 0,17 5-1,15 0 1,26 0 0,0 0 0,21 35 0,33-9 0,24 5 0,19 5 0,22 9 0,20-2 0,14 14 0,9-2 1,7 3-1,-5-7 1,-6-6-2,-5 3 1,-17-12 0,-8-5-1,-14-11 2,-14-4-3,-12-12 2,-14 2 0,-16-6 0,-15 0 0,-15-8 0,-28 8 2,9-25-2,-9 25 1,-54-35-1,-4 9 0,-14-13 0,-16 2 1,-7-14-1,-9 2-1,-2-4 1,-2 0-1,6 2 1,7 12-1,7 9 1,8 9 0,13 12 1,6-2-1,22 11-1,11 11 1,28-11 0,-13 35 0,26-8 0,26 8 0,28 19 0,13 6 1,17 7-1,18 8-1,15 2 1,14-4 0,12 3 0,8-9-1,-4-11 2,-2 0-2,-5-11 1,-8-15 0,-20 0-1,-14-14 1,-25-1 0,-19-9 0,-22-1 0,-8-5 0,-37 0 0,0 0 0,0 0 1,-4-18-2,-31 4 1,-14-5 1,-12-2-1,-12-15 0,-16-2 0,-15-3 0,-12-4 0,-1-6 1,-4 8-1,0-2 1,8 4-1,5 7 2,20 7-3,14 8 3,20 9-2,15 0 0,39 10 0,-26-2 0,26 2 0,37 13-2,17 13 2,18 8-1,18 5 2,18 14-3,11 13 2,9 10-1,8 4 2,-2 7-1,-2 3-1,-14-11 1,-7-2-1,-8-5 1,-14-8 0,-9-11 0,-15-18 0,-20-6 0,-12-8 0,-10-16 1,-23-5-1,0 0 0,-19-26 0,-16-1 0,-10-6 0,-18-13 0,-4 0 0,-10-13 0,-1-2 0,0 3-1,2 4 1,7 4 0,4 10 0,18 5 0,6 18 0,8 1 0,33 16 0,-32 0 0,32 22-1,11 7 1,19 22 0,11 10 0,13 13 0,11 12 0,8 10 0,5-2 1,0-8-2,-5-7 2,-3-12-2,-14-16 2,-9-16-2,-12-8 2,-11-9-2,-24-18 1,0 0 0,0 0 0,0-28 0,-16-9 0,-16-18 0,-15-12 0,-18-20 0,-9-13 0,-8-11 0,0 4 0,-4 9 0,8 4 0,6 24 0,16 10 0,11 18 0,12 26 0,33 16 0,0 0 0,-12 27 0,22 24 0,25 18 0,10 13 0,11 16-1,9 14 2,13 7-1,2-5 0,0-5 0,0-19 0,-13-7 0,-2-20 0,-13-12 0,-13-16 0,-7-8 0,-32-27 0,30 24 0,-30-24 0,0-20 0,-13-11 0,-13-14 0,-8-18 0,-20-13 0,-9-26 0,-13-11 0,-6-8 0,-4 6 1,-1 3-1,3 16 0,4 10 0,15 19 0,9 17 0,11 20 0,10 13 0,14 13 0,21 4 0,-13 27 0,15 24 0,26 18 0,15 25 0,15 20 0,12 21 0,12 12 0,6 1 0,5 9 1,-4-14 0,-5-14 0,-10-17-1,-10-24 1,-12-11 0,-15-25 0,-9-12 0,-28-40-1,0 0 0,0 0-1,0-25 1,-24-26-2,-17-16 2,-11-17-1,-17-23 0,-13-19 1,-11-15-1,-6-6 1,-1 0 0,-1 6 0,6 7-1,6 23 2,14 11-2,10 31 2,17 23-2,11 14 1,11 12 0,26 20 0,0 0 0,0 0 0,26 45 1,20 17-2,14 25 2,12 24-2,12 15 2,9 21-1,11 8 0,-3 2 1,-1-4 0,-10-17 0,-5-15 0,-8-16 0,-16-27-1,-9-18 1,-18-15 0,-8-19-1,-26-26 0,0 0 0,13-29 0,-19-23-2,-14-18 1,-6-14 0,0-2 0,3 4 0,-3 5 0,4 9 0,7 19 1,15 49 0,0 0 0,-9 43 0,9 31 1,7 12 0,6 10-1,0 15 1,2 1 0,0-9 0,0-5 0,-6-24 0,-1-7-1,-1-16 0,-3-12 0,-2-17 0,-2-22 0,0 0 0,24 0 0,-11-16 0,-2-25 0,-2-3 0,-3-14 0,-6-13 0,0-2 0,-15-1-1,-11 0 0,0 14 0,-11 0 1,5 14-1,-3 22 1,3 24 0,2 14 0,4 25 1,8 22-1,5 12 1,11 18 0,2 14-1,2-6 1,20-7-1,2-6 0,10-14 0,-3-11 0,-1-21 0,0-15 0,-2-23 1,-2-2-1,-4-27 0,-11-18-1,-3-22 2,-8-8-2,-4-10 1,-16-1 0,-3 4 0,-10 2 0,1 18 0,-3 15 0,-4 24 0,1 23 0,3 15 0,0 22 1,5 22-1,2 17 0,4 6 0,5 11 0,8 0 0,7-1 0,2-6 0,2-15 0,0-17 0,2-15 0,4-11 0,-6-28 0,33 7 0,-12-11-1,5-27 1,2-7 0,5-3 0,1 0 0,-4-10 0,-4 11 0,-6 10 0,-5 6 0,-15 24 0,0 0 1,0 0-1,-17 15 0,-16 24 0,-6 3 0,-6 9 0,-7 0 0,-2 8 0,-2-6 0,0-6 0,8-5 0,9-8 0,5-8 0,6-7 0,28-19 0,-28 26 0,28-26 0,0 0 0,32 0 0,5-6 0,6-14 0,7-4-1,6-11 2,0-2-2,0 0 1,-4 2 0,-7-1 0,-8 13 0,-9 5 0,-28 18 0,0 0 0,0 0 0,-13 0 0,-28 24 0,-11 5 0,-10 8 0,-10 10 1,-5-3-1,-1 11 0,-2-10 1,13-4-1,6-5 0,9-6 0,16-6 0,8-2 0,28-22 0,0 0-1,0 0 1,21 3 0,20-12 1,11-23-2,9-13 2,8-6-1,2-7 0,5-8 0,-1-1 0,-3-1-1,-12 10 1,-4 8 0,-10 15 0,-9 6 0,-16 7 0,-21 22 0,0 0-1,-17 0 2,-18 14-1,-12 22 0,-12 9 0,-3 6-1,-10 16 1,1-2 1,4 6-1,9-11 1,8-4-1,9-11 0,17-14 0,24-31 0,-11 30 0,24-30 0,20-10 0,16-20 0,10-5 0,14-16 1,12-4-1,1-6 0,3-3 0,-5-4-1,-2 17 1,-11-3 0,-12 12-1,-18 6 1,-15 22 0,-26 14 0,0 0 0,-20 30 0,-21 7 0,-17 4 0,-9 14 0,-11 12 0,-2-7 0,-2 3 0,4-7 0,7-5 1,13-11-1,8-9 0,15-7 0,35-24 0,-24 32 0,24-32 0,33 1 0,10-2-1,15-20 1,12 4 0,10-12 1,0-11-2,4 3 1,0-8 0,-10 10 0,-7 1 0,-16 7 0,-10 2 0,-41 25 0,22-24 0,-22 24 0,-35 0 0,-12 9 0,-5 6 0,-13 7 0,-4 8 0,4-2 0,3 4 1,10-3-1,4 2 0,16-4 0,10-1 0,22-26-1,0 29 1,13-24 0,24-5 0,8-5 0,11-12 0,14-6 0,3-8 0,11-4 0,9-1 0,-8-4 0,1-3 0,-2 4 0,-8 4 0,-11 0 0,-13 9 0,-14 7 0,-38 19-1,24-32 2,-24 32-1,-30 0 0,-18 0 0,-3 14 0,-12 9 0,5 1 0,-3 3 0,11 3 0,7-6 0,13 4 0,30-28 0,-11 39 0,24-30 0,28-6 0,11-3 0,17 0 0,9-9 0,6-7 0,5-12 0,-1-7 1,-10-1-1,-9-9 0,-4-1 0,-17-10 0,-12-6 0,-16-11 0,-11 2 0,-9-12 0,-26-2-1,-18-5 0,-12 4 1,-15 16-1,-9 5 0,-6 17 0,-1 12 1,5 27 0,6 9 0,11 26 1,11 25-1,20 19 1,12 11-1,18 5 1,8 4-1,24-5 1,13-5-1,11-21 0,9-19 1,6-27-1,0-13 1,-2-25-1,-9-24 1,-7-18-1,-10-15 0,-15-11 1,-20-14-1,-8-10-1,-26-4 0,-15 0 0,-12 8 0,-7 8 0,1 15 0,-4 24-1,9 19 1,3 29 1,10 27 0,6 32 0,13 33 0,11 14 1,11 14-1,4 13 1,17 11 0,16-9 0,8-11 0,8-12-1,5-29 2,5-26-2,-1-17 0,0-22 0,-4-32 0,-6-23 1,-5-19-2,-15-24 0,-15-15 0,-13-17 1,-19-18-1,-31-9 0,-13 5 0,-17 10 0,-6 17 1,0 29 0,-3 33 0,5 37-1,8 39 2,18 51-2,12 28 1,23 25-1,14 28 2,9 2 0,26 11 0,24-11-1,19-15 1,6-17 0,16-19 0,-4-37 0,-1-26-1,0-29 1,-8-11-1,-13-42 0,-15-31 0,-16-15-1,-12-17 0,-20-19 0,-13-13-1,-30-4 1,-13 4 0,-11 16 0,-8 24 1,-9 32 0,0 25 0,2 44 0,11 34 0,19 50 0,7 15 0,19 34 0,20 7 1,8-1 0,35 8 0,19-14 0,24-17 0,9-18 0,13-18 0,-1-29 0,-1-28-1,-3-20 1,-10-17-1,-9-34-1,-20-31 1,-10-20-1,-20-21 0,-17-8 0,-13-9 1,-13-1-1,-17 9 0,-11 15 1,-4 31 0,-9 31 0,0 38-1,6 27 1,5 48 0,15 31 0,15 30 0,13 22 0,13 9 1,24 16 0,17-12 0,15-1 0,13-19 0,2-21 0,-6-25 0,0-27-1,-5-24 0,-12-33 1,-5-28-1,-13-37 0,-17-25 0,-13-29-1,-13-20-1,-15-19 2,-24-13-1,-17 14 0,-5 10 1,-8 24-1,-4 20 0,1 47 1,3 31 0,17 46-1,16 43 2,16 41-1,16 21 1,8 27-1,31 16 1,17 6 0,21-3 0,13-7-1,7-18 1,5-27-1,-1-27 0,-9-31 1,-3-31-1,-14-34 0,-8-17 0,-22-36 1,-20-23-2,-18-17 1,-12-18 0,-30-2 0,-19 2-1,-22 5 1,-9 19 0,-8 18 0,-3 17 0,5 23 1,9 21-1,8 13 0,16 24 0,20 21 0,21 10 0,21 8-1,11 12 1,36 6 0,22 17 0,18-1 0,17 9 0,8 0 0,7-10 0,-5 0 0,-10-14 0,-15-9 0,-18-21 1,-15-17-1,-19-15 0,-37-26 0,0 0-1,-48-33 1,-19-21 0,-21-8 1,-23-14-2,-14-7 1,-11 7 0,0 3 1,2 17-1,13 11 0,11 13 0,17 13 0,24 14 0,12 5-1,23 0 1,34 0-1,-9 24 2,26-8-2,22 10 1,22 4 1,4 10-1,17 2 0,6 7 0,10 1 0,-1-2 0,-2 1 0,-9-13 0,-10-6-1,-11-3 1,-11-18 0,-22 1 1,-32-10-1,0 0 0,-17-19 0,-37-3 0,-19 5 1,-12-3-1,-18-4 0,-3 11 0,-2 5 0,4 2 0,11 6 0,17 0 0,16 8 0,17 7 0,19 5 0,24-20-1,2 40 1,30-15 0,22 5 1,13 1-1,13 6 1,11 8-2,6-4 2,3-2-2,-3 1 2,-4-13-2,-2 2 1,-14-13 0,-10-2-1,-12-13 1,-12-1 0,-15 0 0,-28 0 0,17-19 0,-17 19-1,-28-41 2,-7 14-2,-12-2 2,-9-8-2,-9-2 2,-9 4-2,-6 0 2,1 2-1,5-1 0,3 7 0,2-1 0,8 11 0,11 5 0,16 9 0,8-6 0,26 9-1,-24 0 1,24 0 0,28 18 0,13 4 0,18 7 0,16 7 0,12 10-1,10 5 2,9 8-2,4 3 1,5-1 0,-3 0 0,-4 0 0,-4-10 0,-7-11 1,-8-5-1,-16-10 0,-8-4 0,-13-11 0,-18-5 0,-34-5 0,13-10 0,-13 10 0,-52-54 1,-4 19-1,-19-19-1,-14-6 2,-10-1-2,-10-3 2,6-3-2,3 12 1,10 4 0,12 9 0,15 14 1,18 12-1,10 5-1,35 11 1,0 0 0,0 21 0,28 24 1,24 11-2,24 14 1,15 12 0,19 9 1,13 2-2,7 6 2,-1-8-2,-1-12 1,-5-11 1,-15-11-2,-11-22 1,-13-15 0,-17-12 0,-15-8 1,-17-19-2,-18-15 1,-15-8 0,-4-12 0,-30-14 0,-16-2 0,-25-16 0,-18 0 0,-13-4 0,-17-4 0,-4 8 1,-3 7-2,7 11 2,5 13-2,16 14 0,16 16 1,19 12 0,13 4 0,22 9 0,21 28 0,9 13-1,37 20 2,22 19-2,20 12 2,21 15-1,19 13 0,10 6 0,8-4 0,-6-5 1,-7-16-2,-12-10 2,-17-16-1,-22-14 0,-19-11 0,-17-25 0,-37-25 0,0 0 0,0 0 0,-24-47-1,-32-10 1,-24-5 0,-17-23 0,-20-11 0,-12-6 0,-10-5 0,3 5-1,7 3 2,12 23-2,18 10 2,16 16-2,23 14 2,19 15-2,15 21 2,19 12 0,7 27-2,22 12 2,23 19-2,20 13 1,17 12 0,20 12 1,12 15-1,12-14 0,1 0 0,1-5 0,-12-14 0,-10-9 0,-17-19 1,-18-22-2,-17-8 1,-13-11 0,-17-20 0,-24 0 0,13-26 0,-13-2 0,-17-5-1,-11-4 1,-7-12 0,-12-9 0,-10-5 0,-7-16 0,-14-2 0,-4-10 0,-7 0-1,0 1 2,5 4-2,4 12 1,11 11 0,13 18 0,19 8 0,9 22 0,28 15 0,0 0 0,0 25 0,26 16 0,19 20 0,18 21-1,17 18 2,15 22-1,13 9 0,7 8 0,4-11 1,-3 2-2,-3-12 1,-14-11 0,-10-16-1,-14-26 1,-16-13-1,-16-11 1,-13-16-1,-30-25 1,0 0 1,7-16-1,-18-34 0,-24-14 0,-12-30 1,-12-18-1,-10-15 0,-9 5 0,5 4 0,-1 13 1,5 18-1,13 21 0,13 29-1,13 27 1,14 30 1,16 38-1,9 16 0,26 25 0,10 12 0,13 13 0,16 9 0,8-8 0,2-4-1,-2-19 1,-2-17-1,-15-23 1,-2-12 0,-16-17-1,-8-13 2,-11-7-2,-28-13 2,28-20-1,-23-6-1,-5-12 1,0-9 1,-18-9-1,-7-16 0,-8-13 0,-8-7 1,-11 2-1,-4 4 1,2 9-1,2 13 0,0 16 0,7 26 0,6 22 0,13 44 0,15 17 0,11 23-1,7 13 1,25 15 0,9 8-1,13 3 1,9-18 0,4-3 0,-2-26 0,-3-11 1,-5-20-2,-12-14 2,-8-20-1,-9-11 0,-28 0 0,17-51-1,-17 1 1,-24-13 0,-12-18 0,-16-15 0,-20-19 0,-8-7 0,0 7 1,-2 4-1,9 12 0,4 20 1,8 13-1,12 29 0,16 27 1,9 16-1,18 21 0,6 24 0,0 18 0,24 12 0,15 15 0,17 22 0,13 12-1,11-7 1,0 11 0,4-17 0,-2-16 0,-8-8 1,-7-23-2,-22-13 2,-6-23-1,-13-24 0,-26-10 0,8-18 0,-12-30 0,-26-4-1,-11-18 1,-13-20 0,-15-18 0,-7-11 0,-8-14 0,-5-2 0,-2-3 0,5-2 1,8 22-1,0 11 1,18 17-1,6 25 0,11 10 0,10 26 0,7 7 0,26 22 0,-26-4 0,26 4 0,0 30 0,22 21 0,13 13 0,12 22 1,18 25-1,15 5 0,8 16 0,10 4 0,-1-1 0,-4-16-1,-7-19 1,-8-13 0,-15-16 0,-16-17 0,-14-21 0,-9-20 0,-24-13 0,0 0 0,-5-11 0,-16-17-1,-16-13 1,0-11 0,-13-18 0,-10 0 0,-9-21 0,-9-14 1,-4-8-1,-7-8 1,1 4-2,-3 2 2,2 9-1,16 19 0,10 17 0,11 16 0,13 21 0,18 15 0,21 18 0,0 45 0,17 19 0,28 17 0,18 19 1,11 15-2,23 20 1,7 5 0,8-11 0,0-14 0,1-10 0,-7-19 0,-5-19-1,-6-13 2,-11-17-1,-8-13 0,-5-13 0,-8-11 0,-5-6 0,-6-15 0,-6-14-1,-7-6 1,-14-14 1,-5-6-2,-16-11 1,-6-6 0,-24-7 0,-17-2 1,-7 1-1,-12 8 0,-1 15-1,-2 6 2,2 30-2,7 18 1,9 10-1,8 33 1,9 18 0,6 15-1,15 19 1,9 9 0,7 1 0,19 0 0,8-10 0,11-2 0,12-16 0,3-8 0,1-18 1,6-14-1,-5-18 0,-1-9 0,-5-1 0,-4-11 0,-11-14 1,-9-14-2,-14-7 1,-18-10 0,-7-5 0,-32-10 0,-10 5 0,-16 1-1,-7 6 1,-10 13 0,5 9 1,-3 27-2,8 10 1,12 31 0,6 14 0,11 13 0,12 15 0,12-1 0,14 4 0,5 3 0,18-11 0,10-7 1,13-8-2,4-11 2,7-12-1,0-14 0,-2-6 0,-1-10 0,-5-2 0,-3-16 0,-11-11 0,-4-4 0,-11-7 0,-8 1 0,-7-8 0,-22 7 0,-15-10 0,-15 13 0,-2 0 0,-11 15 0,-2 9 0,5 13 0,3 13 0,8 16 0,10 17 0,12 13 0,12 13 0,13-1 0,4 7-1,15-2 2,13-15-1,9-4 0,10-18 0,3-10 0,2-5 0,4-16 1,-8-8-1,1-14-1,-5-11 1,-10-16 0,-6-1 0,-11-5 0,-6-2 0,-11-4 0,-2 3 0,-24 0 0,-4 9 0,-11 4 0,-2-3 0,-9 11 0,2 8 0,-4 6 0,2 9-1,5 6 1,1 1 0,10 19 0,3 4 0,9 8 0,9 8 0,9-1 0,6 9 0,13-8 0,17 10 0,7 2 1,15-11-1,6 3 1,7-11-1,4-15 0,-6-8 1,6-10-1,-11-16 0,-4-8 0,-9-15 0,-12-3 0,-11-4 0,-16-5-1,-2 7 1,-12-3 0,-18 11 0,-9 0-1,-8 8 1,-5 7 0,3 16 0,0 5 1,1 1-2,6 12 1,7 13 0,14 5 0,4 5 0,13-1 0,4-1 0,20-9 0,15-4 0,9-6 0,8-9 1,4-6-1,7-11 0,2-14 0,-6-16 0,0-3 0,-11-4 0,-5-12 0,-12 1 0,-7 2 0,-11 0 0,-6 12 0,-11 0 0,0 11-1,0 34 1,-28-36 0,2 36 0,-7 10 0,-10 20-1,-2 7 2,-9 10-2,0 4 2,0-3-1,4 8 0,5-3 0,-1-4 0,23-12 0,-1 5 0,17-10 0,7-6 0,0-26 0,22 33 1,8-31-1,9-2 0,2-17 0,4-13 0,1-7 0,4-8 0,-9 4 0,-5-10 0,-1 13 0,-9-3 0,-11 8 0,-9 8-1,-6 25 1,0 0 0,-25-10 0,-8 16 0,-1 16 0,-14 8 0,5 4 0,-5 11 0,5-9 0,4 6 0,7-2 0,8-11 0,9-2 0,13 3 0,2-30 0,4 39 0,22-23 0,4-10 1,11-6-1,5 0 0,5-8 0,3-15 0,-4-5 0,4-5 0,-6-7 1,-1 1-2,-10 4 2,-5 2-2,-8 7 1,-24 26 0,28-39 0,-28 39 0,0 0-1,-19-15 1,-14 15 0,-8 11 0,-10 8 0,-8 7 0,1 8 0,-1 1 0,-1 6 0,10-4 0,5 4 0,6 0 0,11-7 0,11-3 0,6-1 0,9-6 0,2-24 0,0 0 0,30 15 0,2-15 0,7-18 0,4-9 1,3-7-1,4-3 0,-1-4 0,3 6 0,-4-5 0,-5 0 0,-4 4 0,-9 2-1,-2-2 2,-6 10-2,-22 26 2,17-41-1,-17 41 0,-2-24 0,2 24 0,-50 0 0,18 18 0,-9 9 0,-7 7-1,-6 7 1,2 11 0,3 3 0,-1 2 0,7-3 0,6-6 0,9-10 0,8-8 0,16-4 0,4-26 1,0 0-1,24 5 0,8-5 0,11-16 0,5-6 1,8-13-1,2-4 0,3-5 0,0-2 0,-5-5 0,-9-5 0,-6 11 0,-4-6 0,-15 16-1,-3 0 1,-10 8 0,-3 3 0,-6 24 0,-2-25 0,2 25 0,-35-5 0,10 5 0,-4 9 0,-3 16 0,0 5 0,-5 5 0,7 6 0,2-6 0,4-2 0,9-4 0,10-3 0,5-26 0,5 24 0,18-24 0,8-8 0,8-9 0,2-11 0,2-8 0,-2-12 0,-7-12 1,-3-2-2,-7-12 2,-12 1-1,-9-6 0,-3 5 0,-7 6 0,-12 9 0,1 20 0,-5 1 1,1 25-1,22 13 0,-39 12 0,24 30 0,2 8-1,9 16 0,-3 1 1,5 8 0,2-9-1,2-7 1,7-22 0,4-7 0,-13-30 1,32 15-1,-32-15 0,33-41 0,-16 4 1,-2-12-1,-6-10 0,-1-12 0,-3-16 0,-5-3 1,0-1-1,0 4 0,-2 10 0,-5 3 1,-2 24-1,-1 8 0,10 42 0,-28-9 0,28 9 0,-29 37 0,16 2 0,7 9 0,2 4 0,4 7 0,0-1 0,2-3 0,13-13 0,0-7 0,2-16 0,-17-19 0,39 16 0,-39-16 0,39-27 1,-22-18-1,-1-4 0,-1-19 0,-5-3 0,-3-14 0,-1 4 0,-6-2 0,0 16 0,-4 7 0,-2 13 0,-3 17-1,9 30 1,0 0 0,-22 19 0,20 23 0,2 15 0,0 16 0,2-3-1,5 10 2,4-2-1,-1-7 0,-1-12 0,0-10-1,-7-15 1,2-7 1,-4-27-1,0 25 0,0-25-1,0-16 1,0-11 1,0-13-2,0-11 2,0-11-1,-2-10 0,-2-3 0,-5 12 0,3 7 1,-3 5-1,5 21 0,4 30 0,0 0 0,-9 53 0,7 4 0,2 5 0,0 8 0,0 6-1,0-10 1,0-7 1,0-16-1,2-18 0,-2-25 0,0 0 0,7 20-1,-7-20 2,10-13-2,-10 13 1,15-52 0,1 11 0,-1-20 0,4-16 0,5-13 0,-5-15 1,5 6-1,-7-1 0,-1 4-1,-6 19 2,-3 14-2,-3 28 2,-4 10-1,0 25-1,-11 19 1,1 22 0,-3 22 0,0 14-1,2 15 2,0 8-2,0 2 2,5-11-1,-3-9 0,5-18 0,-1-18 0,5-15 1,0-31-1,0 0 0,9-31 0,2-24 0,-2-15-1,4-22 2,-1-9-2,1-5 2,-4-4-2,-2 8 2,-1 14-2,-4 11 1,-2 19 0,0 23 1,0 7-1,0 28-1,0 0 2,-30 19-2,17 19 1,-2 11 0,-5 14-1,5 2 1,2 18 0,5-9 0,-1-3 0,5-8 0,4-12 0,0-22 0,0-1 0,0-28 0,21-4 0,-6-24 0,3-20 0,1-12 0,-2-2 0,-1-1 0,-1-11-1,-7 11 1,-3 5 0,-3 9 1,-2 19-1,0 30 0,0 0-1,-15 19 1,10 31 0,1 12 0,-2 13 0,3 11 0,3 5 0,0-8 0,0-4 1,0-18-1,0-13 0,3-15 0,-3-33 0,6 26 0,-6-26 0,9-32 0,-3-13 0,-1-13 0,-3-10 0,4-14 0,-4-1 0,0-1 0,-2 11-1,0 8 1,0 5 0,0 16 0,0 15 0,0 2 0,0 27 0,0 0 0,0 0 0,0 0 0,0 52 0,0 9 0,0 8 0,0 9-1,0 6 1,0-12 0,3-4 0,3-23 0,3-13 0,-9-32 0,0 0-1,30-17 1,-19-30 0,0-14 0,-5-6 0,5-18 0,-9-17-1,-2-9 2,0-10-1,0 0 1,-13 2 0,2 7-2,-6 12 3,2 20-2,-2 10 1,1 28-1,16 42 0,0 0 0,0 0 0,-15 42 0,15 14-1,15 15 1,3 3-2,6 10 2,-1-4-1,1 5 0,-2-9 0,-3-5 1,-6-12 0,-4-8 0,-5-16 0,-2-3 1,-2-32-1,0 0 0,0 0 0,-2-31 0,0-19 0,-2-20 0,-3-19 2,1-20-2,-5-5 1,-4-4-1,-3 11 1,1 11-1,0 10 1,-3 26-1,1 19 0,19 41 0,-35-7 0,27 30 0,1 30 0,5 8 0,2 23-1,0 10 1,9 6-1,6-6 1,6-4-1,-3-15 1,-1-13-1,0-22 1,-17-40 0,24 14 0,-17-31 0,-7-40 0,0-7 2,-3-25-2,-7-21 1,-12-17-1,-2-10 1,-8-10 0,2 11 0,-3 19 0,3 12-1,4 18 0,4 22 0,5 23 0,17 42 0,0 0 0,0 0 0,-11 45 0,16 16-1,12 17 1,7 12 0,6 8-1,2-3 1,5-8-1,-5-12 1,-1-12 0,-8-24 0,-5-11 0,-18-28 0,0 0 0,13-44 0,-22-8 1,-13-19-1,-14-15 0,-7-13 0,-14-18 1,-10-5-1,0 9 1,-2 9-1,7 13 1,10 15-2,4 20 2,16 21-2,32 35 1,0 0 0,-5 52-1,25 2 1,21 11 0,11 14 0,8-1 0,14 14 0,-3-15-1,0-4 1,-4-15 0,-13-14 0,-8-8-1,-9-11 2,-16-9-2,-21-16 1,9-26 0,-18-9 0,-19-22 1,-7-14-1,-16-18 1,-10-14-2,-6-7 2,-2 3-1,2 12 1,9 14-2,8 15 1,7 17 0,10 23 0,33 26 0,0 0 0,-2 46 0,17 7-1,24 19 1,9 17 0,12 16 0,5 10-1,2-5 1,0 7 0,-9-16 0,-8-10-1,-11-15 1,-9-15 0,-6-16 0,-13-15-1,-11-30 1,0 0 0,0 0 0,0-19 0,-9-22 0,-12-25 1,-5-13-1,-11-23 0,-4-13 0,-5-5 0,3 3 0,-4 11 1,1 12-1,14 12 0,4 19-1,6 30 1,22 33 0,-28 0 0,24 16 0,4 29-1,11 15 2,10 17-2,7 7 2,5 9-1,12 0 0,-2-5-1,0-4 2,-1-20-2,-10-9 1,-6-15 0,-5-8 0,-21-32 0,0 0 0,0 0 0,0-25 0,-6-10 0,-9-7 0,0-2 0,0-1 0,-1 7 0,4 8 1,7 6-1,5 24-1,0 0 2,0 53-1,9 5 0,4 13 0,6 19-1,-4 8 0,3 18 1,-5 2-1,-3-1 1,-3-10-1,-7-1 1,-2-2 0,-11-11 0,-2-1 1,0-12-1,-3-6 1,-1-5-1,2-12 0,4-9 0,4-10-1,2-10 1,7-28 0,-6 27 0,6-27-1,0 0 1,0 0 0,0-17 0,0 17 0,6-38 0,3 12 0,-5-6 0,7-13 0,-6-5 0,-1-12 1,2-9-1,-6-27 2,0-20-2,-10-19 1,-16-30-1,-5-25 0,-14-20 1,-9-17-1,-4-1-1,-1 18 0,-1 17 1,6 28-1,4 39 0,9 33 1,11 34-1,8 23 1,22 38 0,-26-21 0,26 21 0,0 0 0,0 0 0,0 0 0,20 31 0,8 4 0,8 3-1,1 1 1,4 4 1,-4-6-1,-5-7 1,-6-1-1,-26-29 0,26 21 0,-26-21 0,-8-26 1,-20-3-2,-7-7 1,-15-14 0,-6-6 0,-15-7 1,-1-20-2,-3 2 2,-3-10-1,7 3 0,6-2 0,2 5 0,11 8-1,11 16 1,7 7 0,10 23 0,24 31 0,-33-33 0,33 33 0,0 0 0,0 0-1,7 22 1,15 9 0,6 16-1,13 17 1,6 13 0,5 19 0,6 9 0,7 9 0,-4-4 1,-3 0 0,-6-12 0,-9-18-1,-6-13 1,-9-14-1,-11-18 1,-17-35-1,0 0 0,0 0-1,0 0 1,-26-45-1,-4-12 1,-15-17-1,-9-22 1,-15-24 0,-11-27 0,-7-17-1,-1-6 1,-1 2 0,5 11 0,8 15 0,13 22 0,12 30 1,16 32 0,11 29-1,24 29-1,0 0 1,0 54 0,30 14 0,12 21 0,12 24-1,15 14 0,4 8 2,7 5-2,-2-17 1,-2-7 0,-14-24 1,-10-22-2,-11-20 2,-17-19-1,-24-31 0,24 8 0,-24-8 0,-18-43 0,-10-3 0,-11-22 1,-6-18-2,-11-24 2,-9-15-2,0-1 2,0-7-1,5 10 0,2 1 1,6 14-1,8 18 2,12 22-2,6 17 2,9 10-3,4 19 3,13 22-2,-13-26 0,13 26 0,0 25-2,13 16 2,4 9-2,9 15 2,4 2-2,5 8 2,6 2-2,-2-16 2,0-7 0,-9-18 0,0-15 0,-6-11 0,-24-10 0,28-17 0,-26-20 0,-2-8 0,-2-9 0,-13-16 0,-7-1 2,-1-7-2,-1 8 2,0-4-2,7 17 1,0 9-1,6 26 2,11 22-2,0 0-1,-26-15 1,26 15 0,-11 28-1,7 7 0,4 6 1,0-3-2,0-3 2,0 5-2,6 0 2,3-11-2,2-2 2,-11-27 0,13 32 1,-13-32-1,0 0 0,0 0 0,4-16 0,-4-11 1,-2-12 0,-7-1 0,-4-16 0,4 0 0,-1 1-1,-1 5 1,4 13 0,7 37-2,0 0 1,0 0-1,7 33 0,10 18 0,5 6 1,2-2-2,-1 3 2,-1-14-1,-3-9 1,-1-13 0,-18-22 0,23 21 1,-23-21-1,0 0 0,0-26 0,0-1 2,-4-8-2,-9-12 1,-2-7 0,-2-14-1,-5-2 0,-2-7 1,1 0-1,-3 0-1,2 1 2,-2 6-2,4 14 1,1 7 0,3 4 1,1 6-1,2 10 0,0-3 0,2 4 0,0 1-1,13 27 1,-22-35 0,22 35 0,-8-28 0,8 28 0,0 0-1,0 0 2,0 0-1,0 0-1,0 0 1,0 10 0,2 21 0,11 13-1,2 6 1,4 1 0,7 16 0,5 2 0,3 3 0,-1-3 0,1-7 0,1-1 0,-7-5 1,-7-14-1,1-9 0,-9-9 0,-13-24 1,13 23-1,-13-23 1,0 0-1,-7-23-1,-8-12 1,-4-5 0,-16-18 0,-4-19 0,-12-19 0,-10-12-1,-8-7 2,-2-5-1,-5-1 0,5 3 0,4 11 0,6 16 0,11 25 1,14 17-1,10 12-1,6 15 1,20 22 0,0 0 0,0 0 0,0 0 0,9 33 0,19 2-1,4 19 1,14 8 0,8 20 0,6 8 0,5 11 0,4-5 0,-4 10 0,0-15 0,-4-6 0,-12-7 0,-6-11 0,-8-20 0,-9-8 0,-7-14 0,-19-25 0,18 23 1,-18-23-1,0 0 0,-18-10 0,-1-16-1,-7-2 1,-6-17 0,-9-23 0,-7-18 0,-13-20 0,-3-24 0,-8 5 0,1-9 0,2 13 0,4 24 0,7 12 0,4 20 0,19 29 0,7 30 0,28 6 0,-28 1 0,28-1-1,-2 34 1,2-3 0,17 5 0,9 4 0,4 4 0,3 4-1,6 6 2,-5-6-1,1-9 0,-5-5 0,-4-2 0,-9-12 0,-17-20 0,24 26 0,-24-26 0,0 0 0,0 0 0,-15-29 1,-11-3-1,-9-4 0,-6-8 1,-11-5-1,-6 6 0,-5 0 0,3 5-1,2 7 1,4 11 0,8 9 0,7-1 0,11 5 0,28 7 0,-28-5 0,28 5-1,0 0 1,26 0 0,4 0 0,9 9 0,4 2 0,3-3 0,-1-1 0,-4 3 0,-6-5 0,-11-4 1,-24-1-1,0 0 0,8-16 0,-8 16 0,-50-35 0,3 12 0,-11 1 0,-12-3 0,-3 2 0,-1 0 0,1 7 0,12 1 1,14 5-1,8 7 0,13-5-1,26 8 1,0 0 0,0 0 0,22 0 0,14 0-1,12 10 1,0-4 0,8-1 0,-4-2 0,-3-1 0,-8-2 0,-8 0 0,-9 0 0,-24 0 0,0 0 0,0 0 1,-18-15-1,-21 12 0,-8-3 0,-7 6-1,-5 0 1,-3 0 0,3 0 0,5 6 0,9-3 0,10 2 0,10-5 0,1 0-1,24 0 2,-28-51-1,15 8 0,0-10-1,-2-12 1,-7-6 0,0-1 0,-1-8 0,-1 4-1,-2 10 1,6 8 0,1 9 0,4 15 0,6 9 0,9 25 0,-11-31 0,11 31 0,0 0 0,0 0 0,0 0 0,-8 17-1,8 13 1,6 10 0,7 9-1,2 9 1,5 11 0,1-5 0,-3 4 0,1-14 0,-4-12 0,-4-13 0,-2-3 0,-9-26 0,0 0 1,0 0-1,0 0 0,0 0 0,0-23 0,-13-9 0,-9-10 0,-4-9 0,-4-4 1,-2-6-1,-5 4 0,2 4 0,5 6 0,2 12 0,4 6 0,24 29 0,-32-18 0,32 18 0,-13 13 0,13 21-1,2 9 1,13 14 0,9 10-1,4 3 1,4 4 0,1-9 0,1-8 0,-3-10 1,-8-14-1,-3-4 0,-20-29 0,0 0 1,0 0-1,4-21 0,-13-9 0,-16-10 0,-12-10 1,-6-12-1,-16-13 1,-3 10-2,-5-1 2,0 7-1,2 11 1,4-2-1,9 15 0,9 12 0,11 7 0,32 16-1,-28-3 1,28 3-1,6 19 1,16 6-1,10 3 1,11 5 0,3 5 0,-1-6 0,5-6 0,-7-9 0,-4-1 0,-7-14 0,-10-2 0,-22 0 0,13-28 0,-13 1 0,-26-4 0,-6-12 1,-16-3-1,-12-4 1,-12-7-1,-3 0 1,-8 6-1,8 13 0,8 2 0,6 7 0,12 11 0,14 4 0,35 14-1,-26 0 1,26 0 0,30 22-1,11-2 1,11 5 0,7 1-1,3-1 2,3-8-1,-6-4 0,-12-3 0,-8-10 0,-15 0 0,-24 0 1,4-46-1,-10 12 0,-27-1 0,-6-7 0,-17-4 1,-9-4-1,-6 6 0,-5-3 0,-6 10 1,2 5-1,11 7 0,4 4-1,11 10 1,11 7-1,15 4 1,28 0 0,-17 30-1,21-10 1,24 9 0,13 10 0,9 0-1,10 5 2,1-9-2,1 0 1,3-8 0,-15-3 0,-2-8 0,-16-5 1,-6-11-1,-26 0 0,0 0 0,2-27 1,-19-3-1,-24-5 1,-18-4-1,-12-2 0,-15-6 1,-12-4-1,-3 2 0,-7-6 0,6 6-1,1 6 2,12 0-1,13 10 1,12 8-2,18-1 2,12 10-1,34 16 1,-35-14-2,35 14 0,0 0 1,28 16-2,9 3 2,6 7-1,13 4 1,13 10-2,3-4 3,3-3-1,-1-1 0,-5-9 0,-11-5 0,-8-8 0,-15-6 1,-12-4-1,-23 0 0,0-20 0,-15-2 1,-26-9-1,-11-8 0,-10-3 1,-12-10-1,-10-1 0,0-4 0,1 14 0,-1-1 0,11 12 0,8 8 0,13 9-1,9 6 1,10 8-1,33 1 1,-28 0 0,28 0 0,20 0 0,4 1-1,8 17 1,7 2 0,11 5 0,6-2 0,6 11 0,1-3 0,2 0 0,-2-3 0,-3-11-1,-6 3 2,-9-8-3,-8 0 3,-9-6-1,-28-6 0,0 0 1,0 0-1,-19-14 1,-22-3-1,-11-5 2,-11-10-2,-10-1 0,-11-4 0,-1-6 0,1 12 0,8 1-1,5 1 1,8 5-1,7 13 1,13 5 0,13-3 0,8 8 0,22 1 0,-26-5 0,26 5-1,0 0 1,0 0 0,0 0 0,30 16-1,1-6 1,10 0 0,6 14 0,9-5 0,5 3 1,-3-11-1,-8-1 0,2 0 0,-13-1 0,-11-4 0,-28-5 1,28-5-1,-28 5-1,-13-30 1,-17 4 1,-20 2-1,-6-3 0,-13 2 0,-5-4 0,-8 7 0,4 2 0,1 1 0,5 4 0,14 0 0,10 7 0,7 1 0,11-4 0,30 11-1,-37-1 1,37 1 0,0 0 0,15 22-1,13 1 1,11 0 0,7-4 0,8 7 0,6-6 0,3-6 0,2-2 0,-3-8 0,-10-4 0,-4 0 0,-14-9 0,-10-8 1,-24 17-1,5-39 0,-21 14 0,-18 4 0,-14-9 0,-1 2 1,-10 0-1,-3 7 0,3 7 0,14-3 0,6 8 0,9-1 0,4 5 0,26 5 0,0 0-1,0 0 1,0 0 0,0 24-1,26-3 1,6 3 0,7 3 0,9 6 0,14 0 0,3-3 0,6 11 0,9-10 0,0 4 0,5-1 0,3-1 1,1 6 0,-5 1-1,-2-3 0,2 3 0,-6 5 0,4-5 0,-2 1 0,-4 6 0,-5-8-1,1 5 1,-5-3 0,-9-2 1,-2 3-1,-4-6 0,-7-2 0,-1-1-1,-6 4 1,-5-4 0,-1-5 1,3-2-2,-5-4 1,0 4 0,1 0 0,-3 3 0,0-5 0,0-4 0,-4 6 0,-7-1 0,0 0-1,-17-25 2,24 43-2,-24-43 1,17 29 0,-17-29 0,20 24 0,-20-24 0,0 0 0,28 31 0,-28-31 0,0 0 0,30 30 0,-30-30 0,0 0 0,22 26 1,-22-26-1,0 0 0,0 0 0,0 0 0,0 0 0,0 0 0,0 0 0,0 0 0,-18 0 0,18 0 0,-28-5 0,5-11 0,-6-5 0,-9-10 0,-12-11 0,-9-5 1,-12-24-1,-11 0 0,-9-9 0,-8 7 0,-11-6 0,6 2 0,-2 15 0,2 2 0,3 16 0,4 1 0,4 12-1,8-7 1,8 5 0,1-4 1,5-4-1,-3 10 0,7-4 0,9-1 0,4 8 0,6 7 1,7 4-1,2 7-1,7 6 1,10-6 0,-2 6 0,24 4 0,-41-6 0,18 1 0,1-10 0,-2 5 0,-4-5 0,2 4 0,2-8 0,-1 6 0,-1 0 0,2 3 0,2 0 0,-4 5 0,-4-2-1,0 3 1,-11 2 0,-3 0 0,-10 0 0,0 2 0,-4-3 0,2 0 0,0 3 0,4 0 0,9 0 0,6 3 0,11 4-1,2-5 1,24-2 0,0 0 0,0 0-1,0 0 1,17 0 0,12-2 0,-1-11 0,4-9 0,-2-1 0,-2-5 0,-4 5 0,-6-3 0,-8 4 0,-5-1 0,-5 23 0,0-34 0,0 34 0,-35-7 0,5 11 0,-11 9 0,-5 16 0,-6 1 0,1 7 0,-1 1 0,4-6-1,9-6 1,9-7 0,6 0 0,24-19-1,0 0 1,0 0 0,0 0 0,26 0 0,0-10 0,2-6 0,-4 6 0,2-3 0,0 3 0,-26 10 0,24-12 1,-24 12-1,0 0 0,-20-4 0,-4 4 0,-12-4 1,-8-4-1,-10-4 0,-4-4 0,-13-3 0,-1-2 0,-3 3 0,-1-5 0,-2 13 0,1 0 0,3 1 1,11 9-1,9 0 0,11 0 0,9 0 0,10 0 0,24 0 0,0 0-1,0 0 1,0-32 0,0 32-1,41-5 1,-2 5 0,13 5-1,19 18 1,5 6 0,14 7 0,8 7 0,3-4 0,3-6 0,-5-5 0,-6-5 0,-19-13 0,-9 0 0,-18-10 1,-12 0-1,-35 0 0,26-15 0,-26 15 0,-20-41 0,-17 9 0,-8-9 1,-13-2-1,-9-10 0,-7-1 0,-12 0 0,2 7 0,-1 4 0,5 8 1,7 3-2,6 12 2,11 3-1,8 9 0,18 2 0,6 6 0,24 0 0,0 0 0,-6 31-1,10-6 1,22 0 0,6 11-1,18 2 2,6 10-2,9-6 1,6 12 0,7-4 0,0-1 0,4-7 0,-9-3 0,-8-7 0,-8-6 0,-12-7 0,-8-4 1,-14-9-1,-23-6 0,0 0 0,0 0 1,0 0-1,-19-26 0,-11 5 0,-11-11 0,-11 0 0,-7-9 0,-1-10 0,-11 0 0,-1-5 0,1-3 0,4 4 0,2 4 0,7 14 0,8 3 0,9 9-1,11 6 1,4 11 0,26 8 0,-28-5 0,28 5 0,0 0-1,0 0 1,6 22 0,20-8-1,4 7 1,14 7 0,8 4 0,2-2 0,4 2 0,-2 9 0,2-5 0,-4 1 0,-6 0 0,-7-7 0,-2-1 0,-7-3 0,-1-6 0,-3-10 0,-5 6 0,-23-16 0,31 5 0,-31-5 1,0 0-1,0-12 0,0 12 0,-43-44 0,1 13 1,-7-3-1,-14-4 0,-2-4 0,0 1-1,3-2 2,6 9-2,6 8 1,7 0 0,12 8 0,31 18 0,-36-21 0,36 21 0,0 0 1,0 0-1,0 0-1,0 0 1,0 0 0,0 0-1,13 15 1,-13-15 0,51 46 0,-16-19 0,2-2 0,2-2 0,-3-2 0,-1-2 0,-3-2 0,-6-2 0,-26-15 0,31 10 0,-31-10 1,0 0-1,0 0 1,0 0-1,0-10 0,0 10 0,-33-32 1,7 13-1,-4 1 0,0-4 0,-3 6 0,5 5 0,0-1 0,0-1 1,6 9-1,22 4 0,-30-22 0,30 22-1,-28-10 1,28 10 1,-24-9-1,24 9-1,-26-15 1,26 15 0,-26-1 1,26 1-1,-23-4 0,23 4 0,-26-20-1,26 20 2,-30-14-1,30 14 0,-39-23 0,13 13 0,-2 2 0,-5 2 0,1 5 1,-5 1-1,-2 0 0,2 0 0,-4 0 0,2 0-1,1 0 1,-4 0 0,6 0 1,-3 0-1,-4-3-1,2-3 1,0 5 1,-1-2-1,1 3-1,3 0 1,-4 0 0,-1 0 0,2 0 0,-6 0 0,1 0 0,-1 0 0,1 0 0,-8 0 0,-2 3 0,0-2 0,-7 9-1,1-4 1,-5 9 0,2-2 0,-4 4 0,-3 5 0,-3-9 0,3 9 0,-1-10 0,-3 10 0,1-5 0,-1-5 0,-4 4-1,0-5 1,0-3 0,2 6 0,-4-5 0,2 0 0,-2 2 0,2-1 0,2-1-1,5 1 1,-1-4 0,3 0 0,2 3 0,2 0 0,6-1-1,5-6 1,11 12 0,4-11 0,6 6 0,14-8-1,21-1 1,0 0 0,0 0 0,26-26 0,12 0 0,14 1-1,13-11 2,11 7-2,12-6 2,7 1-1,5 2 0,1 3 0,1 2 0,2-3 0,-16 3 1,-3 7-1,-16-5 0,-13 9 0,-15 3 1,-17 8-1,-24 5 0,0 0 0,-17 0-1,-31 0 1,-17 10 1,-13 8-2,-8-1 1,-18 7 0,0 3 0,3 5 0,4 3 0,8-6-1,9 3 1,9-5 0,10-10 0,7 8 0,13-16 0,9 7 0,32-16 0,-35 11 0,35-11-1,0 0 1,41 0 0,5 0 0,16-11 0,10-13 0,5-8 0,10-3 0,-3-1 1,-4-4-1,-9 9 0,-6 0 0,-22 5 1,-10 8-1,-9 2 0,-24 16 0,0 0 1,0 0-1,-24-21 0,-13 21 0,-8 0 0,-11 7 0,-3 7 0,1 8 0,2-4-1,10 3 1,7 0 0,9-11-1,30-10 1,-24 25 0,24-25-1,16 3 2,14-3-1,6 0 0,8 0 0,8 0 0,6-3 1,7-2-1,10 0 0,1-3 0,6 4 0,9 0 0,15-1 0,4 1 0,7-3 0,2-1 0,2 2 0,-3 6 0,1 0 0,-13 0 0,-9 0 1,-8 0-1,-9 0 0,-11 0 0,-6 0 0,-9-4 0,-9-13 0,-4 3 0,-11-6 0,-4 9 1,-26 11-1,26-30 0,-26 30 0,0 0 0,-28-5 0,-4 5 0,-9 0 0,-11 1 0,-9 9 0,-8 0 0,-6 4 0,-7-4 0,-1 7-1,3 1 1,13 2 0,3-8 0,18 7-1,10-11 1,36-8 0,0 0-1,0 0 1,17 9 0,28-9 0,11-13 0,5 0 0,8-9 1,4-1-1,1-5 0,-7 5 0,-7-3 0,-10 1 0,-13 3 1,-11 8-1,-26 14 0,0 0 0,0 0 0,-41 10 0,-9 3 0,-15 6 0,-6 5 0,-7 0 0,-4-1 0,2 2 0,11-5 0,13 0 0,13-6-1,10 2 1,9-6 0,24-10-1,0 0 1,13 1 0,22-1 0,10-16 0,16 5 0,10-5 0,9-3 0,6-3 0,5 4 0,4 1 0,3-1 1,-1 7-1,-6-9 0,-1 14 0,3-2 0,-2 2 0,-2-2 0,-3 8 0,-6 0 0,-4 8 0,-9 0 0,-7 2 0,-12 2 1,-9-2-1,-11-4 0,-28-6 0,32 19 0,-32-19 0,0 0 0,0 0 0,0 0 0,0 0 0,0 0 0,0 0 1,-37 10-1,1-10 0,-18 0 0,-11 0 0,-15 0 0,-11 0 0,-15 0 0,-6-5 0,-9 0 0,-13 0 0,-9 5-1,-6 0 1,-17 26 0,-14 18-1,-8 13 1,0 11 0,7 6 0,14 11-1,20-5 1,20-8 0,25-7 0,38-14-1,25-4 1,32-10 0,7-9 1,33-8-2,23-15 1,26-5 0,24-4 0,30-22 1,17-10-1,22-21 0,20 2-1,8-6 1,4-5 0,3 7 1,-11 3-1,-11 10 0,-20 2 0,-27 9 1,-29 10-1,-30 3 1,-32 12-1,-50 10 0,0 0 0,-71 0 1,-31 6-1,-36 20 0,-31 2 0,-32 14-1,-26 3 1,-23 15 0,-5 10-1,8-3 1,23 13 0,18-8 0,36-3 0,38-8 0,39-9 1,50-8-1,43-13 1,32-4-1,44-11 1,43-12-1,34-4 0,31 0 0,28-30 0,23-15 0,18-18-1,8-12 2,1-11-3,-20-10 3,-22 1-2,-27 3 2,-36 17-2,-33 9 2,-47 15-1,-44 20 0,-33 31 0,-67-16 0,-39 27 1,-39 20-2,-39 5 1,-32 19 0,-32 6 0,-22 14-1,0-5 1,10 17 0,20-6 1,33-4-2,32-13 2,41-4-1,45-3 0,46-17 0,43-5-1,37-14 2,45-10-2,41-3 0,26-8 1,31 0 0,16-19 1,18-13 0,7-7-1,3-11 0,-14-2 0,-20-7 0,-19 6 0,-31 8 0,-25-4-1,-33 12 1,-35-3 0,-42 19 0,-29 3 1,-58 18-1,-35 0 0,-43 22 0,-36 17 0,-44 25-1,-35 19 1,-19 15 0,-10 9 0,12 5 1,28 2-2,35-15 2,28-13-1,54-18 0,50-10 0,52-18 0,43-14 0,32-21 0,46-5 0,34-5 0,34-27 0,34-8 0,27-12 1,22-16-2,13-9 2,2-17-1,6 1 0,-16 0 0,-16 3 0,-31 7-1,-29 16 2,-39 9-1,-33 13-1,-43 27 1,-41 18 0,-52 8 0,-45 29 1,-43 22-1,-36 13 0,-40 14 0,-32 15 0,-14 15 0,-6 1 0,16 0 1,18-6-2,42-21 1,28-9 0,51-18 0,51-14-1,46-27 1,34-14 0,55-8 0,40-24 0,36-8 1,26-8-1,32-17 1,14-12-1,14-3 0,9-13 0,-4-5 0,-6-2 1,-20-5-1,-22 8 0,-30 12-1,-28 13 2,-35 15-2,-38 24 1,-61 25 0,-24 10-1,-71 41 1,-48 15 0,-45 21 1,-47 18-2,-40 17 2,-34 3-1,-6 12 0,-3 2 1,22-2-2,28-12 1,41-17-1,44-19 1,57-17-1,59-21 1,67-51 0,20 18 0,77-37 0,43-32 0,48-22 1,37-14-1,34-24 1,22-18-2,15-1 2,3-9-2,-5 3 1,-22 14 1,-34 4-1,-35 25 1,-41 28-2,-46 15 3,-49 27-3,-67 23 1,-17 23 1,-74 21-3,-40 33 3,-40 8-2,-43 15 2,-28 23-3,-43 8 3,-16 15-1,-10 8-1,6 5 1,14-2 1,23-10 0,36-18-1,42-21 0,56-22 1,48-24-1,49-28 1,37-34 1,65-3-3,34-41 1,44-27-1,32-11 2,43-20-2,16-15 1,29-19 0,12-5-2,8-1 3,6-4-1,-5 9 0,-21 10 0,-21 11 0,-24 10 1,-40 22-2,-27 17 2,-49 26-2,-46 20 1,-56 21 0,-20 8 1,-75 37-1,-43 24-1,-39 17 2,-50 25-2,-26 16 0,-32 14 2,-18 16-2,3 0 1,17-11 0,30-4-1,35-22 1,38-13 0,46-22 2,50-23-2,52-24 1,32-38 0,88 21-1,27-33 1,49-29-1,35-14 0,36-21-1,31-17 1,17-18 0,13-6-1,-8-13 1,-20-5 0,-20 11 0,-32 9 0,-34 24 0,-46 9 0,-48 37 0,-51 20 0,-37 25 0,-73 30 0,-55 31-1,-45 24 2,-47 23-2,-37 17 1,-35 19-1,-23 6 0,-10 6 2,14-4-1,26-9 0,34-23 0,46-16 1,52-27-1,60-17 0,58-33 1,48-21-1,63-14 0,51-31 1,44-18 0,47-22-2,22-8 1,32-24 0,35-5 0,9-6 0,10-14 0,-6 7-1,-7 1 0,-25 6 2,-21 8-1,-35 14 0,-44 21 0,-48 17 0,-51 21 0,-46 31 0,-43 10 0,-56 22 0,-46 17 0,-45 19 0,-32 15 0,-48 15-1,-32 10 2,-20 8-2,-15 3 2,0 3-2,11 14 0,15-15 1,30-10 1,50-15-1,44-9 0,49-22 0,53-7 0,42-11 1,50-21 0,56-1-1,35-7-1,42-2 1,31-2 0,35-4 0,14 0 0,20-12 0,13-9 0,7-9 0,2-7 1,-9-14-2,-17-6 2,-22-1-2,-26-3 1,-37 5 0,-36 7 0,-39 7 0,-48 8-1,-40 7 1,-31 27 0,-61-25 0,-43 19 0,-40 6 0,-42 0 0,-39 13 0,-34 13 0,-31 9-1,-10 18 0,-12 3 2,14 8-2,32 0 2,35-5-2,37-10 2,49 0-2,50-14 2,47-7-1,48-28 0,46 31 0,40-25 0,37 8 0,33-7 0,21 11 0,28-7 0,16 4 0,12-8 0,5-4 0,-5-3 0,-10-4 0,-26-18 0,-20-1 0,-37-5 1,-30-1-1,-43-6 0,-47-1 1,-46-1-1,-58-1 0,-48 8 0,-37-1 0,-42 6-1,-34 14 1,-27 11 0,-18 7-1,7 35 1,13 9 0,26 12 0,26-1 0,43 2 0,43 2 0,48-10 1,47 1-1,37-8 0,45-12 0,46-3-1,32-5 2,33 3-1,25-7 0,18-8 0,13-9 0,8-8 0,-6 0 0,-15-25 0,-20-5-1,-29 1 2,-29-3-1,-31 2 0,-33-18 0,-44 11 0,-24-6 0,-50-1 0,-36 8 0,-31-5 0,-27 1 0,-35 13 0,-22 11 0,-6 9 0,2 7 0,15 23 0,19 4 0,31 4 0,34-3-1,39 4 1,42-3 0,36-4 0,43 7 0,39-7 0,37 2 0,30 2 0,26 3 0,32 2 0,16-9 1,19 2-2,9-13 1,8-5 1,-11-9-1,-10-5 0,-9-15 0,-26-9 0,-30 2 0,-32 3 0,-38 7 0,-31 3 0,-31 4 0,-41 10 0,-13-20 0,-48 19 0,-32-8 1,-36-7-1,-33 5-1,-33-3 1,-21 4 0,-22 10-1,1 0 1,-1 22 0,20 6 0,32 7 0,32-2 0,44 5 0,41 10 0,52 1 0,34-3 0,57 4 0,34 1-1,32 2 1,31 8 1,25-3-1,21-4 0,5-13 0,9-11 0,-10-4 0,-9-18 0,-24-8 0,-24-2 0,-37-9 1,-34-13-1,-32-13 0,-46-12 0,-28-4 0,-50-1 1,-28-7-1,-34-2-1,-35-5 1,-30-2 0,-17 25 0,-12 14-1,8 11 2,12 20-2,28 3 1,26 24 1,46 18-1,45 14 0,49 13 0,29 9 0,54 10-1,32 15 2,31 11-2,21-1 1,19-4-1,3-12 1,2-15 0,-7-18-1,-15-19 2,-19-31-1,-28-11 0,-28-13 2,-29-38-2,-28-16 1,-32-19-1,-34 0 1,-31-16-1,-26-5 0,-30-11 0,-26 5-1,-13 9 1,0 18 0,7 10-1,15 21 1,23 7 0,22 28 0,41 14-1,37 24 1,30 40 0,44 11 0,29 35-1,25 17 1,19 13 0,15 10-1,8-6 1,-1-17 0,-8-17 0,-18-23 0,-18-30 0,-23-22 0,-27-25 0,-30-16 1,-30-25-1,-23-28 1,-44-9-1,-22-19 1,-32-18-1,-26-16 1,-19-15-1,-3 15 0,3 1 1,19 13-2,17 20 1,20 21-1,30 16 1,35 35 0,40 30 0,25 46 1,49 27-2,30 22 1,29 29 0,19 9 0,28 19 0,6-15-1,-6-8 0,-10-26 1,-31-22 0,-22-24 0,-32-31 0,-33-16 0,-47-25 1,-13-26-1,-49-27 0,-35-20 2,-31-23-2,-34-27 0,-30-23 0,-14-6 0,-3 11 1,14 14-1,18 16 1,30 20-3,33 35 3,47 42-1,49 43 0,42 53 0,58 34-1,43 25 1,35 31-1,33 30 1,29 6 0,18 4 0,15-14-1,-6-17 1,-7-29 0,-24-24 0,-34-27 0,-31-37 0,-36-29 1,-44-25-1,-45-28 0,-34-28 0,-55-25 0,-32-30-1,-32-26 1,-33-21-1,-27-23 1,-23-11 1,-15-10-1,3 14 1,4 8-1,24 29 1,17 23-1,38 29 0,29 27 1,39 32-2,43 30 1,26 34 0,61 28-1,30 32 1,32 32-1,26 27 1,30 23 0,20 12 0,8-4-1,-1-13 1,-20-24 0,-20-28 1,-30-25-2,-30-28 2,-26-32-1,-37-32 0,-32-29 1,-22-34-2,-41-31 1,-23-32 0,-23-24 0,-20-33 1,-23-22-1,-6-4 0,5 12 1,12 25-1,24 29 1,15 24-1,26 43 1,31 51-2,34 48 1,21 62-2,40 35 1,25 40 1,25 25-1,27 23 1,20 11-1,15-11 1,-1-18 0,-5-43 1,-25-23-1,-18-36 1,-25-39-1,-36-35 1,-35-35-1,-28-39 0,-37-34 0,-26-24 0,-27-34 0,-18-41 1,-22-14-1,-2-7 0,5 14 0,14 23 0,16 33 1,19 32 0,39 67-1,29 59-1,31 70 1,46 55 0,33 51-1,29 22 1,31 39-1,19 3 1,20-6 0,4-19 1,-10-28 0,-18-23 0,-26-47 0,-26-32 0,-32-30 0,-24-36 0,-39-35-2,-26-49 1,-15-35-2,-30-27 2,-28-39-2,-18-37 1,-19-21 0,-7 2 0,-1 24 2,12 21-2,9 34 2,17 39-2,39 64 1,31 58 1,25 62-1,45 42 0,29 35-1,24 37 2,23 25-1,18 27 2,10-3-2,3-10 2,-9-10-2,-14-15 1,-14-27 1,-26-42-1,-22-24-1,-21-44 1,-26-41-1,-37-46-1,0 0 1,-13-55 0,-39-41 0,-17-30-1,-22-39 1,-17-25-1,-13-23 0,-4 2 0,4 18 0,11 18 0,14 36 0,19 38 0,16 57 0,33 56 1,26 62 1,17 50 0,33 30-1,19 25 1,21 21 0,12 12 0,3-19 0,-1-22 1,-11-35-2,-14-34 0,-18-23 0,-23-36 0,-36-43 1,-6-23-2,-42-48 1,-23-25 0,-22-29 1,-21-37-2,-22-33 0,-14-13 0,10 10 0,10 21 0,18 26 0,23 17 0,20 48 0,30 45 0,39 54 2,28 60 0,39 30-1,20 39 1,25 25 0,20 22-1,17 7 1,5-5 1,-14-28-3,-19-27 3,-19-26-2,-22-30 0,-33-44 0,-47-36 0,0-26 1,-50-38-2,-32-35 1,-26-28 0,-26-24 0,-32-38-1,-24-18 0,-13 9 0,4 18 1,11 22-1,17 26 0,18 32 0,29 39 0,36 44 0,38 34 1,39 53-1,26 17 2,39 31 0,33 20 0,23 22 0,20 8 0,15-5 0,6-11 0,-15-22 0,-11-27-1,-23-18 0,-27-33 0,-29-42 0,-35-20 0,-31-44-1,-40-29 1,-29-22 0,-36-30-1,-29-34 0,-21-8 0,-6-1 1,8 18-1,13 21 0,26 19 0,22 24 0,32 35 1,36 46 0,38 29 0,25 47 0,40 26 0,38 29 1,31 23 0,29 22 0,36 19 0,16-3 0,12-10 0,1-25 0,3-15-1,-18-34 0,-27-25 0,-18-27 0,-37-31 1,-25-15-2,-36-45 1,-23-14 0,-38-30 1,-16-18-2,-31-14 1,-14-9 0,-2 12-1,1 13 0,5 20 0,11 29 1,19 39-1,24 48 1,39 60 0,32 44 0,25 38 1,16 32-1,20 25 1,13 12-1,4-11 0,-15-22 0,-11-36 0,-20-25 0,-18-40 0,-20-31 1,-26-36-1,-39-36-1,15-23 1,-26-36 0,-32-23-1,-18-29 2,-17-29-2,-12-23 1,-8-8 0,1 8 1,11 12-2,6 25 2,13 36-1,21 45-1,20 49 1,24 61 0,15 57 0,26 20 0,11 27 0,19 20 0,9 15 0,4-3 0,-4-20 0,-7-10 0,-11-32 0,-8-19 0,-13-29 0,-17-22 0,-11-45 0,-11-24 0,-13-61 0,-18-32 0,-16-28 0,-18-46 1,-11-16-1,-10-13 0,-3 14 0,12 16 0,3 22 0,9 34 1,22 54-2,43 56 0,-11 61 1,31 42-1,25 32 2,18 24-2,12 37 1,10 5 0,3-3 0,-1-19 1,-12-35-1,-6-23 1,-12-34-1,-16-32 0,-15-39 0,-13-32 0,-13-45 0,-18-38 0,-18-30 0,-23-30 0,-21-35 0,-6-16 0,-5 6 0,7 18 0,10 32 1,7 18-1,18 50 0,31 56 0,21 68 1,33 60-2,20 35 1,16 32 0,12 27 0,13 20 0,5-5 0,-1-14 0,-12-41-1,-5-27 2,-15-29-1,-6-49 0,-15-41 0,-12-42 0,-14-55 0,-13-27 0,-9-35 0,-28-45 1,-14-31-1,-20-18-1,-1 9 1,-4 25 1,7 31-2,3 25 1,14 48 0,13 71 0,15 54-1,15 79 0,15 42 2,15 31-2,13 42 1,9 29 0,11 18 0,10-7-1,3-14 1,-5-27 1,-8-34-1,-7-32 0,-4-52 0,-11-41 0,-13-50 1,-13-56-1,-15-59 0,-8-43 0,-22-33 1,-18-42 0,-15-21-2,-8-5 1,-2 14 0,-1 26 0,7 37 0,9 38 1,14 51-2,10 62 1,17 50 0,14 58-1,3 41 1,20 33 0,17 36 0,10 30-1,20 14 1,4-1 0,9-18 1,-2-20-1,-2-26 0,-9-38 0,-7-42 0,-14-50 0,-10-43 1,-10-58-1,-13-56 0,-13-42 0,-10-45 0,-23-35 1,-6-8-1,0 3 0,-6 22 0,2 42 0,4 25 1,2 56-1,9 59 0,28 44 0,-32 55 0,21 47-1,7 23 2,4 22-2,2 28 0,19 17 1,12-10 0,10-6 0,2-15 0,1-36 1,3-17-1,-10-34 0,4-35 0,-4-39 0,-8-52 0,-5-34 0,-5-36 1,-12-41 0,-9-25-1,0-11 0,-15 1 1,-5 24-1,-4 25 0,-1 37 1,-4 45-1,8 63-1,8 52 1,2 42-1,7 37 1,4 20 0,0 21 0,13 10-1,8 2 1,5-17 0,7-27 0,1-23 1,1-29-2,2-25 2,-3-42-1,1-34 0,-7-43 0,-2-36 0,-7-35 0,-4-26 1,-4-16-1,-4-13 0,-5 14 0,-2 16 1,0 29-2,-5 27 2,-10 42-1,15 58-1,-30 38 1,6 45 0,5 30 0,-3 28-1,5 18 1,6 14 0,5-10 0,6 1 0,0-37-1,2-17 2,11-22-1,2-29 0,2-34 0,-17-25 0,41-41 0,-17-34-1,-2-30 2,4-16-2,-5-13 2,-1-14-2,-7 14 1,-9 7 1,-4 31-1,-2 24-1,-16 43 1,-10 29 0,-8 42-1,-3 42 2,-9 18-1,5 23-1,-2 15 1,4 9 1,6-8-1,3-12 1,12-11-2,5-15 2,4-23-2,9-19 2,2-26-1,0-35 0,32 0-1,-3-55 1,7-32 0,-1-33 0,6-25 0,-2-17-1,-7-7 1,-4 20 0,-6 15 0,-7 38-1,-11 56 1,-4 40 0,-2 80 0,-11 36 0,-2 45 0,-4 12 0,-3 40 0,7-8 1,0-11-1,2-16 0,8-40 0,1-27 0,4-28 0,0-31 0,0-52 0,28-1 0,-6-65 0,6-25 1,2-19-1,7-33 0,0-23 1,-1-6-1,-1-11 0,0 17 0,-12 13 0,1 18 0,-9 23 0,-8 32 0,-5 48 0,-2 32 0,-2 32 0,-9 48 0,-4 20 0,2 27 0,-2 18-1,2-1 2,2-4-1,4-27 0,1-17-1,2-25 2,4-24-1,0-47 0,0 0 0,10-41 0,-1-47 0,4-37 0,-2-24 0,-5-34 0,1-22 0,-7-16 1,0 3-1,0 14 0,-13 28 0,-4 29 1,-5 27-1,3 43 1,-7 37-1,-2 31 0,-3 9 0,3 19 0,0 6-1,2 6 1,7-3 0,4-5 0,15-23 0,0 0 0,-33-23-1,24-34 1,-14-20 0,-10-30 0,-21-29-1,-2-16 0,-11-7 1,4 15-1,5 17 0,6 21 1,11 38-1,41 68 0,0 0 1,9 68 1,41 33-1,14 15 1,12 11 0,8 14 0,5 0-1,-7-28 1,-9-22 0,-16-17-1,-14-25 0,-19-31 1,-24-18-1,-3-53 0,-29-21 0,-20-25 0,-19-20-1,-13-27 0,-20-20 1,-13-10-1,0 8 0,3 11 0,10 18 1,11 20-1,20 19 1,14 28 0,23 33 0,36 39 0,0 0 0,0 19 0,39 43-1,19 32 1,11 19 1,13 17-1,7 21 1,4 7-1,-11-11 1,-9-19 0,-16-18 0,-21-28-1,-10-33 0,-26-49 0,0 0 0,-39-51 0,-10-35-1,-18-22 1,-18-29-1,-16-26 0,-16-21 0,-15 2 1,16 17-1,8 18 1,12 34 0,14 39 0,26 52 0,28 44-1,28 63 1,30 47 0,26 36 0,20 30 0,19 28 0,11 2 1,-2-11 0,-5-22 0,-12-28 0,-16-34 1,-17-29-2,-19-44 1,-35-60-1,0-12 0,-16-62 0,-27-34-1,-15-23 0,-13-47 0,-18-28 1,-17-19-1,2 1 0,5 9 0,10 27 1,12 28-1,14 32 2,13 59-2,50 69 1,-13 35 0,37 66 0,30 40 0,17 36 0,16 40 0,16 17 1,10 8 0,-1-15-1,-2-24 2,-21-31-1,-11-28 0,-20-39-1,-23-46 1,-35-59-1,6-27 0,-27-59 0,-29-32-1,-19-30 1,-20-49-1,-23-22 0,-14-24 0,-8 10 1,11 9-1,7 30 1,14 34-1,24 27 0,18 68 1,36 60 0,24 45 0,28 66-1,33 37 1,19 32 1,15 27-1,15 13 1,7 2 1,-5-29-2,-6-18 1,-15-32 1,-24-33-1,-22-45-1,-45-60 0,0 0 0,-17-85 0,-44-28 0,-30-44-1,-25-29 1,-25-36-1,-17-3 0,-6-1 0,6 31 1,16 22-1,14 41 1,27 47-1,32 71 1,41 47 0,28 68 0,45 41-1,33 34 1,19 34 1,24 20 0,15 5 0,5-16 0,-10-25 0,-14-22 0,-18-35 0,-23-32-1,-24-47 0,-52-58 0,15-25 0,-36-59 1,-40-30-2,-23-27 0,-24-45 1,-28-34-1,-27-27 0,-14 1 0,0 6 0,6 25 1,20 29-1,21 21 1,22 52-1,37 62 1,41 62 0,32 68 0,46 40 0,34 38 1,30 35-1,26 28 1,16 23 0,14-10 0,-1-24 0,-16-17 0,-15-35 0,-28-36-1,-30-35 1,-33-42-2,-45-44 2,0-34-1,-39-44-1,-38-30 1,-27-30 0,-32-38-1,-31-25 0,-18-20 0,-12-20 0,-4 13 0,11 17 0,15 22 0,26 35 1,30 35 0,32 48-1,40 62 1,40 51 0,31 58 0,41 37 0,30 44 1,30 22 0,29 27-1,19 4 2,10-10-1,-6-20 0,-14-38 0,-21-22 0,-25-48-1,-31-25 0,-38-40 1,-48-31-2,0-57 1,-41-24 0,-41-33-1,-24-33 1,-33-26-1,-20-38-1,-14-17 2,-9 2-1,11 17 0,18 17 1,26 24 0,25 43-1,35 47 1,41 66 0,28 56-1,54 62 1,35 38 0,26 41 0,30 24 0,28 14 2,15 8-2,2-14 2,-2-40-1,-10-22 0,-25-42 0,-23-34 0,-32-37-1,-31-37 0,-32-31 0,-37-39-1,-26-28 0,-41-34 1,-35-26-1,-34-36 0,-24-12 1,-11-2-2,3 18 2,10 15-1,20 24 1,19 39-1,30 40 1,42 54 0,36 49 0,24 51 0,41 34 0,32 38 0,35 36 1,22 20 0,28 14 0,12-7 0,8-15 0,-6-21 1,-3-32-2,-20-33 2,-28-44-2,-22-42 0,-30-40 0,-28-46 0,-28-36 0,-26-29-1,-28-25 0,-32-32 1,-29-21-1,-21-21 0,-15-12 1,1 20-1,3 14 0,18 26 1,10 25 0,21 43-1,36 67 1,27 50 0,24 69-1,41 36 2,20 44-1,21 25 1,22 27-1,11 8 2,2-19-1,-7-24-1,-15-26 1,-19-30 0,-20-42-1,-19-41 0,-24-45 0,-26-33 0,-12-46 0,-23-24 0,-19-31-1,-15-32 1,-17-27-1,-7-10 0,5 23 1,8 16-1,11 28 0,13 33 1,24 55 0,30 48-1,4 74 1,41 44 0,25 38 0,16 30 1,16 21 0,12 11 0,1-9 0,-3-15 0,-13-33 0,-14-27 0,-20-35 0,-24-29-1,-41-70 0,0 0 0,-18-67 0,-34-30 0,-21-34-1,-16-41 1,-21-33-1,-13-18 0,0-10 0,2 4 0,17 17 1,9 29-1,19 33 1,20 44-1,32 74 1,24 42 0,33 76 0,27 50-1,16 31 2,13 19 0,10 19-1,5 6 1,-16-23 0,-10-32 0,-15-37-1,-16-41 1,-19-37 0,-28-41-1,7-35 0,-20-49 0,-28-47 0,-17-28-1,-20-40 0,-28-43 0,-17-30 1,-18-23 0,-6-15 0,-4 16 0,8 14 1,14 42-1,10 35 1,28 50-1,20 54 0,19 41-1,19 55 1,33 3 0,-10 57-1,18 7 1,29 26-1,15 18 0,19 8 1,9 2-1,11-5 0,8-2 0,-6-22 1,-8-9-1,-18-34 1,-11-18 0,-17-15 0,-16-26 1,-23-24-1,-15-19 2,-21-23-2,-10-17 1,-10-18 0,-5-11-1,-6 3 0,7 9 1,8 11-1,11 18 0,9 21 0,8 30 0,24 33-1,0 26 1,17 32 0,20 15 0,10 28 0,7 0-1,13 10 0,3-7 1,-6-22 0,-3-11-1,-14-20 1,-8-16-1,-15-31 2,-24-4 0,9-33-1,-18-18 2,-21-12-2,-7-24 1,-17-22-1,-9-16 1,-12-22-1,-7-9-1,6 19 1,3 6 0,6 28 0,8 8 0,14 30 0,12 34-1,33 31 1,-4 50 0,21 16 0,22 22 0,18 27-1,9 7 1,10 18 0,13-2 1,-1-14-1,-10-21 1,-7-16-2,-12-27 2,-12-28-1,-16-30 0,-31-2 1,8-53-2,-23-9 2,-22-11-2,-15-25 1,-17-12-1,-8-14 2,-14 3-2,2 4 2,3 11-1,12 20 0,12 11 0,12 30 0,22 23 0,21 44-1,14 31 1,34 28 0,11 16 0,17 15-1,13 9 2,13-1-1,-4-8 0,-3-22 0,-10-12 0,-15-19 0,-11-13 0,-20-25 0,-32-21 0,0 0 0,5-21 0,-27-19 1,-19-17-2,-9-12 2,-15-25-2,-4-11 2,-4-7-2,1 7 2,12 10-1,8 11 0,9 22-1,13 6 2,17 30-2,13 26 1,19 32 0,22 21 0,11 18 0,13 11 0,13 14 0,6 0 0,2-2 0,-6-11 0,-8-13 0,-12-25 0,-8-9 1,-20-20-2,-32-16 1,26-3 1,-26-24-1,-24-19 0,-19-7 0,-11-15 0,-11-13 0,-12-10 0,-1 2 0,2 7 0,7 15 0,11 8 0,14 21 0,19 38-1,18 13 1,9 48 0,28 19 0,14 12 0,14 16 0,7-1-1,4-5 2,-6-17-2,-7-23 2,-9-8-2,-12-28 2,-35-26-1,0 0 0,-2-36 0,-41-15 0,-20-13 0,-15-13 0,-21-31 1,-22-10-2,-15-7 2,-16-14-2,1-6 1,2 1 0,11 18-1,10 6 1,24 22 0,20 28 0,24 20-1,27 34 1,33 16 0,0 50 0,26 11 0,20 15-1,12 14 1,18 6 0,3 8 1,12-10-1,-2-13 0,-9-13 1,-13-15-1,-11-10 0,-15-19 0,-17-19 0,-24-5 0,-15-26 1,-31-13-1,-19-12 0,-19-17 1,-13-11 0,-15-24-2,-14-11 1,5 2 0,5 11 0,10 0 0,17 20 0,16 14-1,16 16 0,18 41 1,29 20 0,12 47 0,35 23 0,17 32-1,17 11 1,17 26 0,12 2 0,10-16 1,0-8-1,-10-31 0,-20-19 0,-11-30 0,-17-24 0,-18-23 0,-23-15 0,-15-30 1,-33-18-1,-17-21 0,-19-20 0,-16-22 0,-26-22-1,-14-17 1,-12-5 0,-1-9 0,-5 3 0,11 6 0,12 25 0,18 25 0,29 26-1,25 55 1,52 39 0,0 66 0,52 40 0,34 37 0,29 23-1,23 16 1,15 9 0,7-18 0,-2-19 1,-11-26-1,-24-26 0,-17-38 1,-24-13-1,-23-25 1,-25-26-1,-32-26 0,-10-25 0,-40-13 0,-15-31 0,-19-18 0,-24-28 0,-17-12 0,-6 4 0,5 10 0,10 3 0,14 33 0,18 11-1,22 37 1,25 33 0,29 41-1,17 54 1,36 39 1,29 39-2,27 33 1,25 38 0,25 11 0,18 6 1,6-16-1,1-23 1,-19-37-2,-20-36 2,-27-40 0,-28-35-1,-34-42 0,-50-10 0,0-58 0,-45-7 0,-35-30 0,-20-26-1,-21-28 1,-19-26 1,-14-8-1,-3-9 0,8 15 0,17 20 0,19 21 0,23 24 0,23 51-1,26 56 1,38 49 0,21 66-1,40 46 1,29 39 0,25 33 0,24 31-2,24 9 2,11-21-1,4-15 1,-13-30 0,-17-49-1,-20-37 1,-30-35 0,-24-32 1,-38-47-1,-27-22 0,-21-38 1,-37-26 0,-23-30-1,-25-25 1,-25-49-1,-24-34 0,-7-16 0,-15-25 1,-1-9-1,5 19-1,22 25 1,18 31 0,27 50 0,23 46 0,29 68 0,33 55 0,19 71 0,46 43-1,26 46 1,27 40 0,29 36 0,28 19-1,22 2 1,8-2-1,6-18 1,-5-22 0,-19-45-1,-16-38 1,-28-38 0,-31-34 1,-37-46 0,-32-36 0,-28-32-1,-32-39-1,-39-32 1,-37-37 2,-26-37-2,-31-33 0,-14-39 0,-5-11 2,-4-5-2,9 10 0,23 30 1,29 40-2,32 43 1,28 57 0,37 85 0,30 60-1,45 72 1,31 50 0,34 44-1,28 31 0,31 33 1,12 5 0,9-8-1,-8-23 1,-11-31 0,-18-37 0,-34-49 0,-24-32 0,-32-38 1,-31-43-1,-32-34 0,0-51 0,-37-38 0,-25-28-1,-31-42 1,-26-37 0,-32-45 1,-18-31-1,-17-24 0,-15-7 1,-4 2 0,6 26 0,18 41-1,31 30-1,27 54 1,28 50 0,30 66 0,31 58-2,34 67 2,24 65-1,45 55 1,22 54-2,32 46 1,28 40 1,24 5 0,17-11 0,-2-28 0,-8-44 0,-26-57 0,-25-52 2,-25-55-2,-34-52 1,-40-53 0,-32-37-1,-30-60 0,-42-35-1,-23-47 1,-26-46 1,-26-45-1,-23-41 0,-12-22 0,-8-7 1,0 1-1,15 25 1,11 28-1,25 49-1,20 56 1,33 49 0,23 45 0,24 58-1,39 59 1,16 59-1,48 70 1,25 52 0,36 62-1,27 38 0,38 37 1,15 6-1,13-14 1,-2-30 1,-19-54-2,-18-49 1,-36-65 1,-28-49-1,-42-57 0,-36-40 1,-37-63-1,-33-35 0,-40-47 0,-29-49 1,-30-41-1,-23-47 0,-24-30 0,-9-15 1,-5 2-1,10 14 1,14 26-1,24 45-1,28 48 1,25 46 0,29 58 0,22 54-1,30 56 0,15 68 0,46 61 1,24 53 0,34 57-1,21 41-1,33 33 2,18 7-1,12-15 1,-6-27 1,-13-51-2,-22-49 1,-30-59 1,-26-45 0,-32-51 0,-31-45-1,-32-56 1,-24-33-2,-32-35 2,-24-42 0,-21-42-1,-25-39 0,-14-16 0,-5 4 2,7 12-2,17 31 1,15 30-1,22 41 0,23 51 1,29 77-1,32 58 0,15 65-2,32 41 2,23 29 0,16 29 0,24 25-2,13 3 2,3-24-1,-10-23 1,-5-37-1,-21-37 2,-16-34-2,-24-43 1,-50-35 1,4-42-1,-30-28 1,-30-37 0,-20-36-1,-19-37 1,-20-42-1,-14-22 0,-12-19 1,1-14-1,2 20-1,8 23 2,13 44-2,18 35 1,15 59 0,25 71 0,22 57 0,31 73 0,10 53 0,40 66-1,16 38 1,31 32 0,15 22-1,13-2 0,-1-19 0,-1-24 1,-11-56-1,-20-43 1,-16-48-1,-25-50 2,-17-52 0,-19-56-1,-9-47 0,-28-50 0,-18-38 0,-14-42 1,-18-51-1,-19-26-1,-7-1 3,2 22-2,9 24 1,5 40-1,17 40 0,12 49 0,27 71-1,21 69 2,11 65-2,28 51 0,17 50 1,27 42-1,16 35 0,16 41 0,11-9 1,6-14 0,-5-20-1,-5-49 1,-16-37 0,-20-49 0,-16-49 1,-20-59 0,-22-48-1,-17-53 0,-26-35-1,-26-29 2,-15-42-1,-30-41 1,-18-27-1,-19-31 0,-11-6 2,-6 0-2,4 18 1,11 23-1,15 44 0,24 34 0,19 50 0,22 64-1,26 55-1,27 72 2,12 42-1,30 49 1,17 38-1,15 44 1,14 23-1,18 9 1,1-13 0,-7-22 0,-10-35 0,-14-40 0,-14-42-1,-16-42 1,-15-41 1,-28-42 0,0-42-1,-15-41 0,-18-37 2,-12-29-1,-18-35 0,-10-47-1,-11-24 1,-9-3-1,-2 9 1,10 26-1,5 31-1,13 31 1,13 63 0,16 76 0,25 72 0,13 71 0,30 59 0,20 51 0,12 28-2,18 32 2,7 3-1,3-19 1,1-42-1,-9-37 1,-17-49-1,-11-43 2,-15-38-1,-17-60 1,-16-33-1,-6-43 0,-28-42 1,-11-34 0,-8-41 0,-20-35-1,-11-37 0,-11-21 0,1 3 1,-1 15-1,7 37 0,8 33 0,14 33-1,12 63 1,18 69-1,24 63 1,10 67 0,26 50 0,13 41-1,16 41 0,8 27 0,8 26 1,1-9 1,2-24-2,-11-41 1,-15-41 0,-9-32 0,-11-51 0,-14-58 1,-16-40 0,-2-56-1,-20-38 0,-12-35 1,-14-40 0,-10-44-1,-13-37 0,-6-19 2,-5 8-2,4 21 1,5 25-1,10 42 0,11 38-1,11 58 2,11 79-1,11 43-1,13 62 1,4 39-1,6 39 1,18 37 0,6 31-1,11 8 0,11 0 1,0-13-1,4-19 1,-4-30-1,-11-43 1,-8-37-1,-7-43 1,-9-27 1,-17-41-1,15-48 0,-15-48 0,-2-35 2,-13-48-1,-7-42-1,-10-38 1,-9-28 1,-5-1-3,-8 20 2,2 20-1,-2 40 0,9 52-1,-3 51 1,7 78 0,11 53-1,8 75 1,14 58-1,8 46 1,6 47-2,16 21 1,10 23 0,16-14 0,-1-16 1,12-34 0,-7-48-1,2-41 1,-9-49 1,-2-44 0,-4-50-1,-4-50 0,-7-40 0,-4-33 1,-11-42-1,-9-44 1,-4-44-1,-15-30 0,-11-6 2,-7-1-2,-6 20 0,-2 25 1,7 40-1,-3 49 0,3 58 0,-5 63 0,2 49-1,2 59 1,3 38-1,-3 38 1,7 33 0,7 32-1,1 4 1,16 6 0,4-7-1,19-32 0,7-22 1,4-42-1,5-34 1,2-42 0,8-45 1,-2-45-1,-6-42 1,-2-43 0,-12-36 0,-3-38-1,-16-28 2,-6-17-2,-22 12-1,-12 17 1,-12 30 0,1 35 0,-10 51 1,-3 47-1,-3 57-1,5 39 1,2 57-2,8 42 2,5 34 0,2 32-1,13 20 1,15-6 0,11 2 0,6-20 0,20-25 2,6-38-2,4-35 1,8-34-1,-1-40 1,2-31-1,-2-50 0,2-31 0,-4-35-1,-7-43 2,-3-21-2,-14-38 1,-13-12-1,-2 7 2,-17 13-2,-12 21 2,-12 33-1,-6 43-1,-9 46 1,-1 61 0,1 39 0,0 61 0,-2 41 0,6 47-1,9 29 1,6 25 0,9 1 0,8-2-1,14-24 2,6-30-1,13-38 1,8-47-1,18-54 1,7-39 0,10-49-1,9-48 1,4-40-2,2-36 2,-4-33-1,-6-31 0,-14-16 0,-14-6 0,-18 6 0,-15 19 0,-7 29 0,-19 32 0,-17 43-1,-11 44 1,-9 44-1,-4 42 1,-4 50 0,0 38-1,2 39 1,0 34-1,8 29 1,11 18 0,18 5 0,17-3 0,13-20-1,6-18 1,22-29 0,13-47 0,6-47 1,9-49-1,2-33 1,5-51-1,-5-32 2,0-30-1,-10-31-1,-10-11 0,-14-13 0,-16 3 1,-6 16-1,-28 9 0,-11 30-1,-12 24 1,-1 38-1,-7 35 1,-5 46 0,3 42 0,3 44 0,-3 34-1,14 32-1,3 23 2,16 5 0,13 1 0,13-18-1,2-23 1,17-23 0,18-31 0,6-42 1,11-33 0,2-24-1,0-46 0,0-20 1,0-18-1,-6-29 1,-16-16-1,-6-4 0,-13 5 0,-13 12 0,0 27 1,-20 28-2,-8 40 1,-4 36 0,-5 71 0,3 46-2,5 44 2,6 46 0,8 37-1,10 12 1,5 11 0,20-15-1,16-27 1,10-29 0,4-41-1,-1-45 1,5-42 0,0-52 2,5-52-2,-12-50 1,1-40-1,-12-37 1,-5-37-1,-5-38 2,-18-23-2,-8-9-2,-13 11 2,-13 29 0,-8 31 1,-12 43-1,-1 54 0,-7 59-1,0 63 0,2 58 0,0 51 1,7 37-1,6 30 1,9 28 0,6 7 0,11-14 0,8-5 0,5-32 2,5-25-2,8-38 1,2-49-1,9-44 0,2-46 1,4-48-1,2-56 1,-1-34-2,-3-38 1,-7-38 0,-10-18 1,-11-21-1,-4 20 0,-16 11 0,-12 23 0,-7 37 0,-9 36 1,-8 50-2,-13 51 1,-9 45 0,-10 47 0,-5 40-1,-7 38 1,5 40-2,2 22 2,16 20 0,20-4 0,18-11-1,24-15 1,15-31 0,15-25 0,27-48 1,7-44-1,20-35 0,5-52 0,4-44 2,-3-26-2,-3-26 1,-8-31-1,-10-11 0,-15-11 1,-17 9-1,-16 18 0,-6 20-1,-19 25 2,-11 27-2,-16 43 1,-6 50 0,-6 35 0,-2 59 0,-3 34-1,5 31 1,4 27-1,8 5 1,18-6-1,13-17 1,15-31 0,4-29-1,24-34 2,22-39 0,8-40-1,9-41 1,5-30-1,3-23 0,-1-25 1,-5-23-1,-4-14 1,-22 3-3,-15 1 2,-19 20 2,-9 27-3,-17 23 2,-27 37 0,-14 39-2,-18 41 1,-6 51 0,-4 46 0,-3 29-1,3 32 1,8 13-2,9 12 2,19-11 0,18-26 0,17-25-1,15-24 2,8-41-2,22-41 1,14-30 1,12-41-1,7-33 0,3-21 0,1-23 1,-4-15-2,-7-17 2,-12-2 0,-16 0-2,-11 15 1,-17 12 0,-22 20 0,-17 27 0,-19 35 1,-13 31-2,-14 32 1,-12 51 0,-6 28 0,-3 24-1,4 24 0,7 15 2,11-11-2,19-10 1,22-24 0,15-21 0,25-26-1,12-37 2,32-33-1,15-28 0,18-36 0,6-24 0,2-23 0,2-27 0,-13-9 1,-14-7-1,-27 7 1,-26 11 0,-19 21 0,-41 33-2,-31 42 1,-25 39 0,-20 34 0,-10 41 0,-5 38-1,4 27 0,7 14 0,15 11 2,24-3-2,25-18 2,31-18-1,28-26 0,13-22-1,35-36 2,25-28-1,23-26 0,16-43 0,13-18-1,7-30 1,4-12 0,-6-6 1,-7 7-2,-21-1 2,-16 14-1,-25 15 0,-27 16 1,-21 18-1,-41 26 0,-21 21 0,-31 17 0,-15 29 0,-20 15 0,-14 19-1,-7 15 1,-1 13-1,6-3 1,10-2 0,17-10 0,18-18-1,21-8 1,26-10 0,26-16 0,26-8-1,15-9 1,37-14 0,30-4 0,24-17 0,15-5 0,19-22 1,14 3-1,1-8 0,-1-13 0,-16 12 0,-21-1 0,-29 10 0,-29-2 0,-44 18 0,-30 3 0,-54 9 1,-35 10-1,-37 3 0,-21 0 0,-26 16 0,-13 6 0,-8 3 0,6 11 0,8 2-1,18 3 1,24 5 0,23-9 0,26 8 0,35-2 0,41 7 0,28-14-1,28 5 1,41-11 0,31-15 0,23 0 0,24-15 0,21-26 1,14-25-1,10-15 0,0-21 1,-1-3-1,-14-6 0,-13 7 0,-21 12 0,-29 14 0,-25 20 0,-35 9 0,-54 34 0,0 0 1,-43 16-2,-46 22 1,-26 4 0,-25 9 0,-22 12 0,-11-1 0,-8 8-1,-5-2 1,11-8 0,13 0 0,19-4 0,26-6 0,22-14 0,30-2-1,26-7 1,37-2 0,20-15 0,40-10 0,28-6 0,20-23 0,24-16 0,13-23 0,10-18 0,0-16 0,-8-4 1,-17 4-1,-18 3 0,-26 8 0,-32 5 0,-28 11 0,-24 14 1,-41 15-2,-35 6 1,-32 13 0,-32 14 0,-29 13 0,-25 11 0,-25 26 0,-10 14 0,-15 20 0,0 11 0,8 6 0,16 2-1,30-5 1,36-9-1,42-5 1,43-7 0,49-12-1,38-16 1,53-16 0,35-10 0,32-10 1,28-12-1,18-22 0,17-21 0,7-16 0,1-16 1,-8-3-1,-4-14 0,-20 8 0,-24 6 0,-23 11 0,-35 24 1,-28 14-1,-37 15 0,-30 26 0,-36 0 0,-38 26 0,-32 8 0,-32 1 0,-28 7 0,-20-1-1,-7 4 1,8-5 0,14-10 0,24 1 0,28-9-1,39-7 2,39-12-2,41-3 1,33-3 0,46-9 0,38-2 0,26-2 0,34-4 0,22-1-1,13-9 1,8-17 0,0-8 1,-8-9-1,-19-13 0,-16 2 0,-32-6 0,-33 2 1,-28 12-1,-38 6 1,-38 6-1,-25 7 0,-48 13 0,-32 5 0,-29 9 0,-20 17 0,-25 4 0,-9 1 0,-5 28 0,5 8 0,20 3 0,22-6 0,30-3 0,28-4-2,39 7 3,41-7-2,28 2 1,41 3 1,28-1-1,29 1 0,14-3 0,18-7 0,4-16 0,7-6 1,-16-11-1,-10-18 0,-27-8 0,-23-8 2,-32-8-2,-31 2 2,-30-1-3,-39-4 1,-28 5 0,-26 2 0,-19 10 0,-11 4-1,-9 7 1,4 7-1,16 15 1,13 6 0,21 0-1,15 0 1,31 11 0,25 17 0,18 15-1,39 7 1,23 8 1,22 11-2,20-3 2,23 4-1,13-3 1,14-23-1,-1-15 1,-6-17-1,-14-12 0,-14-12 0,-24-14 0,-26-9 0,-30-12 0,-35 1 1,-20-14-1,-42 3 0,-29 2 0,-25-3 1,-27 3-2,-19 4 1,-15 12 0,-6 9-1,1 13 1,14 11 0,19 6 0,21 0-1,29 6 1,28 21 0,32 19-1,24-1 1,39 7 0,26 3 0,24 6 0,23 8 0,22-7 1,17-15-2,18-9 2,4-13-1,-5-14 0,-4-11 0,-12 0 1,-21-20-1,-22 1 0,-27-4 0,-30-11 0,-27 5 2,-25-2-2,-28-1 1,-28 8-1,-19-7 1,-16-4-2,-11 14 1,-4 0 0,9 8-1,13 1 1,17 12-1,17 0 0,20 11 1,30 16 1,26 1-2,30 17 1,17-6 0,23 9 0,9 2 0,19-7 0,7-9-1,-7-9 1,-10-4 0,-19-11 0,-17-8 0,-24-2 0,-26-13 0,-28-12 0,-28-1 0,-32-2 0,-23 1 0,-16-1 0,-16 2 0,-12 13 0,2 5 0,1 8 0,23 0-1,17 6 1,23 7 0,29 15 1,25 11-1,24 8 0,38 12 0,29 13 0,15 6 0,27 18 0,14-1 0,13-3 0,10-5 0,5-4 0,5-12 1,-5 2-2,-1-6 1,-12 13 0,-12 6-1,-7 10 2,-15 10-1,-8 15 0,-14 14 0,-8-4 1,-7-12-1,-10-13 0,-3-11 1,-8-19-1,-9-4 0,-3-16 0,-5-11 0,-5 6 0,-2 4 0,-7 0-1,-4 1 1,-4-1-1,-2-10 1,-7-4 0,-2-9 0,-13-32-1,0 23 2,0-23-1,-33-18 0,-12-8-1,-13 0 1,-12-4 0,-16 6 0,-7 13-1,4 6 1,7 11 0,13 28 0,15 28 0,24 27-1,23 24 0,14 23 1,30 18-1,10 15 0,12 4 1,3-7 0,1-19-1,-5-16 2,-4-25-2,-11-24 2,-4-23-1,-2-16 0,-2-22 0,-1-7-1,5-6 1,-2-8 0,0 0 0,-3 0 0,-6 0 0,-6 0 0,-22 0 0,0 0 0,9 26 0,-9 7 0,-16 36 1,6 16-1,7 19 1,3 14 0,26 5 0,22 8 0,19-13 0,13-4-1,11-34 0,2-35 0,0-21 0,-5-24-1,-17-17 1,-17-28-1,-15-15 1,-21-8 0,-14-7 0,-4 1-1,-19 12 1,-10 8 0,-3 16 0,-7 18 0,2 20 0,7 19 0,4 33-1,11 31 1,15 17-1,0 24 2,24 13-2,13 6 2,10-7-1,11-8 0,12-14 0,3-28 0,1-25 0,-5-20 0,-4-26 0,-11-15 0,-11-10 0,-19-26 0,-16-18 0,-8-8-1,-8-8 1,-14 1 0,-4 1 0,0 7-1,4 17 1,1 22 0,21 22 0,-13 31 0,13 34 0,2 24-1,15 30 2,-2 9-2,3 5 2,8-8-2,-5-10 1,3-25-1,-5-22 2,3-15-1,-22-53 0,35 22 1,-35-22-1,13-51-1,-13-15 1,0-20 1,-9-29-1,-10-13 0,-7-13 0,-5-13 1,-3 17-1,-5 8 0,4 36 1,-4 29-2,5 46 1,8 26 0,2 53 0,9 36 1,15 17-1,0 21-1,17 9 1,9-6 0,2-16 0,5-20-1,1-23 1,1-25 0,-7-31-1,-4-23 2,-11-37-2,-9-29 2,-4-20-1,0-25 1,-17-16-2,-11-9 2,-3 0-1,3 13 0,2 23 1,11 27-2,9 45 1,6 43 0,21 60 0,16 42-1,9 37 2,3 29-2,7 15 1,1 6 0,1-15 1,0-19-2,-2-29 1,-2-33 1,-2-40-1,-6-30 1,-1-38-1,-4-32 0,-4-34 1,-9-34-2,-4-19 2,-5-28-1,-6-12 0,-4-9 1,-7 13-2,-2 12 2,0 17-1,0 30 0,-6 29 0,6 67 0,0 0 0,-13 70-1,13 38 1,0 17 0,2 32 0,9 16 0,6 12 0,0 0-1,5-6 2,-3-25-1,3-14 0,-3-36 0,-2-19 0,5-35 0,-22-50 0,39 0 1,-20-56-1,-1-34 0,-3-24 0,2-10 0,-6-11 0,-2 12 0,-5 6 0,-2 30-1,-2 32 2,0 55-2,0 0 1,-4 45 1,-9 32-1,0 14 0,-4 20 0,-3 2 0,-2 7 0,5-11 0,-4-15 0,3-8 0,7-10 0,5-6 0,6-14 0,0-5-1,6-17 1,14-9 0,2-15-1,6-10 2,-2-28-1,0-30 0,-3-27 0,-3-16 1,-5-33 0,0-10-2,-6-13 2,-7-18-2,-2-1 1,-2 1 0,-18-1 0,-4-7 0,-14 6-1,-10-8 2,-8 5-1,2 24 0,-9 10 1,11 13-2,0 18 2,9 19-2,6 11 0,14 15 1,-1 2-1,4 1 0,1-4 0,-3-3 1,3 7-1,-1-8 1,3 5 0,-4-2-1,3 11 1,3-8 0,0-3 1,2 3-2,-2-9 1,0-4 0,-2 1 1,-1 2-2,7-2 1,-2 1 0,3-2 0,-1 12 1,4 6-1,1 5 0,4 14 0,-3 4 2,3 3-2,2 12 2,-4 5-2,4 21 0,0-46-1,0 10 2,0-8-1,4 3 0,1-8 0,-3 12-1,2-2 2,-4 13-2,0 26 2,4-25-1,-4 25 0,3 25 0,1 17-1,7 13 0,2 14 1,2 9-2,9 17 2,-1 10-1,5 1 1,3 7 0,1-11-1,-2-2 2,-2-9-1,0-10 0,-6-15 0,0-12 0,-7-17 0,-2-12 0,-13-25 1,0 0-1,0 0 0,0 0 0,13-31 0,-15-9 1,-16-10-1,1-11 0,-2-11 0,-5-7 0,4 3 0,-1-2 0,3 14 0,5 4 0,7 12 0,-3 10 0,5 12 0,4 26 0,-4-25 0,4 25 0,0 0 0,0 0 0,0 0 0,0 0-1,0 0 1,6 19 0,1 2 0,1 9 0,-1 15 0,1 5 0,1-5 0,-7 12 0,0-2 0,-2 1 0,0-3 0,0-4 0,0-4 0,-2 1 0,-4-7 0,4 7 0,-1-2 0,1 7 0,2-14 1,0 8-1,0-14-1,0-7 1,0 2 0,0-26 0,0 0 0,0 0 0,0 0 0,0 0 0,0 0 0,-6-19 0,4-17 0,-1-14 0,1-11 0,0-20 0,0-10 0,-4-18 0,1-4 0,-8-5 1,-2 6 0,0 13 0,0 16-1,2 19 2,-2 16-2,4 15 1,11 33-1,0 0 0,0 0 0,-4 29-2,4 10 2,4 18-1,7 11 0,-3 5 0,3 10 1,-2-18-2,-5 8 2,-2-18 1,-2-14-1,0-13 0,0-28 0,0 0 0,-26 0 0,7-12 0,-11-29 0,-7-2 0,-11-10 0,-16-9 0,-14-15 0,-13-8 2,-15-6-2,-17-19 1,-11-8-1,-19 1 1,-10-7-1,4 5 1,-3 7-1,-5 8-1,1 18 1,8 15 0,2-1 0,7 13 0,-2 3 0,-2-5 0,-3-12 0,5 0 0,-3-10-1,3-4 2,-5 3-2,3-1 1,6-1 0,2 8 0,3-1 0,1-1 0,-4 12 0,7-7-1,4 1 1,-2 0 0,6-3 0,5 3-1,8-6 1,3 9 0,8 1 1,9 3-2,8 6 2,5 4-2,8 4 1,0 1 0,9 10 0,5-3 0,-1 8-1,-4 5 2,-2 2-2,-2 4 2,-3 7-1,-6-2 1,2 8-1,-6-4 1,2 1-1,0-4 0,6-11 0,7 3-1,2-7 1,4-2-1,-4-4 0,7 7 0,2-3 1,-3-4-1,3 16 1,-1 1-1,-1 6 1,-3-1 0,5 5 0,2-1 0,4 3 0,-9-5 0,5 2 0,6 2 0,-1 4 0,3 2 0,5 3 0,4-6 0,11 7 0,4-2 0,24 5 0,0 0 0,-9-32-1,9 32 1,31-39 0,-1 19 0,7-5 0,-1 0-1,5 3 1,-2 1 0,0-3 1,-6 5-2,-1-3 1,-4 8 0,-2-3 0,-2 9 0,-24 8 0,37-23 0,-37 23 0,34-13 0,-34 13 1,22-21-1,-22 21 0,0 0 1,0 0-1,0 0 0,0 0 0,0 0 0,0 0 0,-17-1 0,17 1 0,-33 0 0,33 0 0,-41-10 0,17 1 0,3 8 0,-5 1 0,2-3 0,24 3 0,-35 0 0,35 0-1,0 0 1,0 0 0,0 0 0,0 0 0,31-31 0,3 21 0,7-10 0,5 9 0,3-9 0,-3 1 0,-3 8 0,-6-5 0,-7 4 0,-8 2 0,-22 10 1,32-9-1,-32 9 0,0 0 0,0 0 1,0 0-1,0 0 0,0 0 0,0 0 0,0 0 0,0 0 0,0 0 0,0 0 0,0 0-1,0 0 1,0 0 0,24-6 0,-24 6 0,26 0 0,-26 0 0,34-3 0,-34 3 0,0 0 0,24-1 1,-24 1-1,0 0 0,0 0 0,0 0 0,0 0 1,-19 0-1,19 0 0,-29 1 0,-1 2-1,-4 15 1,-5-5 0,-4 9 0,-18 7 0,-4-2 0,-6 8 0,-11 0 0,-5 6 0,1-11 0,-7 5 0,-4 6 0,-3 1 0,-3-5-1,1 11 1,-8 2 0,2 1 0,-2 0-1,2 12 1,-1 5 0,4-5 1,1 4-2,2-12 2,3 3 0,2-7-1,4-1 1,-2-10-1,2 0 1,4 2-2,3-3 2,4 6-2,8-3 1,-2 7 0,-4 6-1,7-3 1,0 8 0,-10-9 0,-3 0-1,-9 5 1,-9 3 0,-13 13 0,-4 3 0,-13 7 0,1 4 0,-8 20 0,1 20 0,-7 15 1,0 22-1,4 17 1,-2 19-1,0 13 1,-6 13-1,2-1 1,4-16-1,11-19 0,11-19 0,11-28 0,21-26 0,11-30 0,24-25 1,15-19-1,13-16-1,28-26 1,-31 28 1,31-28-2,0 0 1,0 0 0,0 0 0,0-20 1,0 20-1,0 0 1,0 0-2,-28 10 1,-2 40 0,-11 19 1,-6 25-2,-18 11 1,0 23 0,2-3 0,-4 9 0,9-19 0,12-19 0,14-13 0,4-26 0,9-21 0,12-8-1,7-28 1,0 0 0,0 0 1,4-44-1,12 0 1,1 1-1,7-8 0,-3 0 1,-1 4 0,-5 10-1,0 9 0,-15 28 1,0 0-2,0 0 1,11 28 1,-11 13-1,-2 8-1,-1 3 1,-7 4 0,7 0-1,3-15 1,0-13 0,0-28 0,48 0-1,-5-35 1,11-16 0,13-10 0,7-8 1,8-11-1,2 8 0,-10 7 0,-5 10 0,-11 18 0,-13 22 0,-8 15 0,-22 42 0,-10 43 0,-5 28 1,-11 32-1,2 30 2,-8 34-2,10 14 1,3 11 0,4-4 0,7-10-2,18-14 1,1-25 0,9-33-1,10-30 0,9-32 1,11-29 0,9-40-1,8-21 2,9-27-1,6-10 0,0 0 0,2-5 0,-3 17 0,-8 23 0,-4 8 0,-4 37 0,-4 28 0,-3 19 1,5 8-1,-2 1 0,0 2 0,12-1 0,-1-13 0,10-14 1,2-11-1,5-7 0,4-16 0,-4 1 0,4-11 0,-9-3-1,-12-16 1,-14 7 0,-17-5 0,-15-8 0,-41 0 0,0 0 0,0 0 0,-45 5 0,-18 9 0,-12-5 1,-12 6-2,-6 5 1,-2 7 0,7 7 0,3 8 0,10-1 0,16 11 0,16-9-1,19 3 1,20 9 0,11-4 0,29-11-1,23-5 2,12-14-2,13-11 1,7-10 0,4-7 0,2-25 0,-8-5 0,-3-12 0,-10-2 0,-11 9 1,-13-3-2,-11 15 2,-13-2-1,-13 8 0,-15 24 0,0 0 1,4-19-1,-4 19 0,0 0 0,0 0-1,0 0 1,0 0 0,30 14-1,-1-13 1,5 3-1,1-4 1,6 0 0,-2 0 0,-5-4 0,-6-3 0,-28 7 0,31-37 0,-31 11 0,0-1 0,-11-13 0,-17 4-1,2-6 1,-4-3 0,1 4 0,1 2 1,5 9-1,23 30 0,-31-33-1,31 33 1,0 0 0,0 0-1,0 0 1,13 12-1,13-8 1,4-2-1,5-2 1,2 0 0,-3-14 0,-3 3-1,-3-5 2,-28 16-1,32-19 0,-32 19 0,2-41 0,-2 21 0,-8-15 0,-5-1 0,-2-5 0,-3-9 0,1 9 0,-5-4 0,1 10 0,-3 6-1,-2 3 2,4 1-1,-3 4 0,-1 6 0,6-10 0,-6-2 0,2-2 0,1-1 0,1-3 0,0 1 0,3 9 0,0-2 0,19 25 0,-35-32 0,35 32 0,-22-12 0,22 12 0,0 0 0,0 0 0,-26 0-1,26 0 1,0 0 0,0 0 0,0 0 0,0 0-1,16 0 1,-16 0 0,32 14 0,-8 9 0,4 1 0,9 7 0,8 7 0,5-2 0,4 2 0,4 1-1,-2-5 2,0 1-1,-2-6 0,-10-2-1,-3-5 1,-11-10 0,-6 4 0,-24-16 0,28 11 1,-28-11-2,0 0 2,0 0-1,0 0 0,0 0 0,0 0 0,0 0 0,0 0 0,0 0 1,0 0-1,0 0 0,0 0 0,0 0 1,-20-10-1,-1-1 0,-12-8 0,-3-7 1,-8-4-1,-5-1 0,-3 0 0,2 2 0,5 3 0,4 2 0,8 8 0,7-1 0,26 17 0,-36-9 0,36 9-1,0 0 1,0 0 0,0 0 0,0 0-1,0 0 1,0 0 0,0 0 0,28 28 0,2 0 0,13 3 0,9 15 0,13 3 0,-2 9-1,6-5 2,0 0-2,-2-10 2,-5 0-1,-5-9 0,-10-9 0,-1 1 0,-10-15 0,-1 11 0,-11-13 0,-1 5 0,-23-14 0,31 12 0,-31-12 0,0 0 0,0 0 1,0 0-1,0 0 0,0 0 0,0 0 0,0 0 0,0 0 0,0 0 0,0 0 0,0 0 0,0 0 0,0 0 0,0 0 0,0 0 0,0 0 0,0 0 0,-13 0 0,13 0 0,-41 28 0,10-5 0,-1 0 0,0 15 0,-7-3 0,2 0 0,7 6 0,4-9 0,8-6 0,18-26 0,-23 29 0,23-29-1,0 0 2,0 0-2,0 0 1,17 0 0,-17 0 0,32-14-1,-32 14 1,41-15 1,-41 15-1,35-22 0,-35 22 1,0 0-1,0 0 0,0 0 0,0 26 1,-15 6-1,-7 3 0,-4 9 0,-2-2 0,-2 3 0,-2-4 0,1-5 0,5-7 0,5 2 0,-3-12 1,24-19-2,-32 33 1,32-33 0,0 0 0,-26 19 0,26-19 0,0 0 0,-5-7 0,5 7 1,-2-28-2,2 28 2,-13-29-2,13 29 2,-26-38-2,26 38 2,-49-40-2,14 10 1,-8-1 1,-11-15-1,-9 7 0,-15-8-1,1 7 2,-8-5-2,-6 7 1,1 10 0,-8 5 0,3 13-1,2 7 1,-6 3 0,4 1 1,-4 11-1,1 10 0,1-11 0,2 5-1,2-8 2,2-7-1,9-1 0,-11-9-1,11-12 1,7-4 0,5-6 0,6 2 0,5-3 0,10 0-1,5 0 1,8-1 0,1-14 0,-2-10 0,-4-5-1,-4-9 1,-9-5 0,-13-3 0,0 5 0,-22 9 0,1 15 0,-3 18 0,0 15-1,2 17 1,7 0 0,11 19 0,4 1 1,15-5-2,9-4 1,4-6 0,7-5 0,4-2 0,-1-21 0,4-22 0,-4-22 1,-7-18-2,3-22 2,-6-29-2,3-16 2,-3-29-2,0-12 2,4 4-2,-1-11 0,5 7 1,8 12-1,5 14 0,10 13 1,8 3 0,4 2-1,18 1 1,19 2 0,10 1 0,10-4 1,8-2-1,11-3 1,-2 7-1,10 7 0,14 14 0,-3 2 0,7-1 0,11 3-1,11-8 2,8-1-2,6-4 2,14-2 0,10-10-2,11 2 1,16 1-1,8 4 0,17 12 0,-4 15 1,15 11-1,7 4 0,8 12 2,15 9-1,9-3 0,9-4 0,6-2 1,19 0-1,16-1 1,-3-3-1,12 4-1,-7 4 2,-18 1-1,-1 17 2,-8 6-3,-18 7 3,-16 15-3,-15 1 2,-12 5 0,-10 9-2,-1 5 1,-14 8-1,-6 1 1,-11 7 0,-6 0 0,-16 23 0,-12 5 1,-16 7-1,-10 16 0,-15 0 0,-14 17 1,-6-4-2,-2 13 1,-4 8-1,-1 6 1,8 10 0,-8 6 0,7 11 1,5 7-2,-1 0 2,3-4-2,-3-4 1,0-10 0,-6-12 1,-6-14-1,-12-18 0,-12-9 0,-15-4 0,-16-4 1,-17 12-1,-15 9 0,-9 3 1,-27 8-2,-12 2 2,-17 2-1,-17-5 0,-17-18 0,-18-8 0,-15-21 0,-6-10 0,-7-14 1,-4-6-1,9-3 0,21-10 0,17 7 0,22-6 0,26 4 0,22 6 0,32 2 0,0 29 0,28 21-1,24 11 1,13 24 0,25 17 1,16 3-1,22 7-1,14 0 0,8-1 1,5-18 0,-6-9 0,9-23 0,-13-10-2,-9-14 2,-15 5 0,-11-22 0,-10 5 0,-10 0 0,-3 2 0,-9-2 0,-5 9 1,0 2-1,5 6 0,-2 8 1,-3 8-1,1 10 0,-3 2 0,0 10 0,-4 6 1,0 2-1,-4 8 1,4 6-1,0-2 1,4 0 0,7-8 0,2 0 0,4 2-1,3 2 1,-1 0 0,1 8-1,-1 1 1,-6 11-1,-6 5 0,-3 5 0,-2-4 1,-11-1 0,3 8-2,-13-5 2,-7-17-2,-11-6 1,0-1-1,-13-4 2,-2-10-2,-4 1 0,-4-14 2,-3-8-2,0-12 1,3-10 0,-3-9 0,-4-34 0,15 26-1,-15-26 1,15-11 0,-12-14 0,-3-5 0,0 3 0,-3 1 0,-7 2 0,10 24 0,-28-19 0,28 19 0,-20 60 0,18 16 0,2 20-1,15 10 2,9 16-2,4 8 2,2-17-1,0-13-1,-4-25 1,-4-23 0,-22-52 0,24 16 0,-24-32 1,0-36-1,-24-25 0,-6-13 0,-18-30 0,-14-22 0,-23-10 0,-16-30 0,-16-4 0,-13 0 0,-8 4 0,-2 18 0,1 8 0,7 24 0,11 24 0,13 29 0,9 23 0,15 18 0,8 10 0,16-1 0,3-12 0,8-15 0,-3-30 0,9-25-1,-7-30 1,-8-19-1,-12-25-1,-18-16 1,-14-11 1,-25-2-2,-12 3 2,-18 2 0,-8 2 1,-7 12-1,-1 6 0,0 19 0,4 17 1,12 16-1,5 20 0,3 21-1,13 20 1,11 22 0,12 19 0,14 29 0,15 6 0,12 6 0,18 18 0,15 2-1,18-5 1,21-21-1,0 0 1,0 0 0,-9-32 1,9-11-1,11 1 0,0-14 0,-5-10 1,1 0-1,-5 5 0,-2 6 0,0-1 0,0 20 0,0 1 0,0 9 0,0 26 0,0-25 1,0 25-1,0 0-1,0 0 2,0 0-1,0 0-1,0 0 1,0 0 0,0 0 0,0 0 0,0 0 0,0-42 0,0-3 1,-2-9-2,-7-11 2,-8-6-1,-1 5 1,-7 6-2,-1 8 2,0 18-1,0 24-1,26 10 1,-28 45 0,28 15 0,15 8 0,17 1 0,5 7 0,10-10 0,5-6 0,2-25 0,-2-15 0,-9-20 0,-6-3 0,-9-20 0,-8-16 0,-12-2 0,-3 0 1,-5-3-1,0 9 1,-9 5-1,9 30 0,0 0 0,-19 28 0,14 30 0,5 22-2,0 11 2,0 5-1,11 22-2,-11-28-6,28 8-28,-21-30-1,8-12-2,-15-56-4</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2.801"/>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8CEB8350-5B7F-4D30-8151-689F69010D58}" emma:medium="tactile" emma:mode="ink">
          <msink:context xmlns:msink="http://schemas.microsoft.com/ink/2010/main" type="inkDrawing" rotatedBoundingBox="8861,11022 11907,12497 11727,12870 8680,11394" semanticType="callout" shapeName="Other"/>
        </emma:interpretation>
      </emma:emma>
    </inkml:annotationXML>
    <inkml:trace contextRef="#ctx0" brushRef="#br0">0 40 13,'19'-10'33,"12"9"4,3-7-5,9-8-19,35 18-3,11-2 1,45 28-3,8-5-2,40 26 1,0-2-3,18 26-1,10 5-1,-5 12 0,-6 6-1,-4 12 0,-22-5-1,-11 14 0,-13-8-2,-20-1 0,-5 5-4,-31-23-5,8 16-14,-34-20-10,-17-13-3,-20-10-2</inkml:trace>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4.608"/>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5A20358A-F67D-42FA-9195-F2C15EF508FF}" emma:medium="tactile" emma:mode="ink">
          <msink:context xmlns:msink="http://schemas.microsoft.com/ink/2010/main" type="inkDrawing" rotatedBoundingBox="8365,12526 11087,11897 11146,12155 8424,12783" semanticType="callout" shapeName="Other"/>
        </emma:interpretation>
      </emma:emma>
    </inkml:annotationXML>
    <inkml:trace contextRef="#ctx0" brushRef="#br0">0 684 24,'0'0'35,"0"0"-2,49 0-15,-23-2-5,35 8 1,3-10-2,42 8-4,15-4-1,28 0-1,29-12-2,23-10-2,6-14 0,11-4-1,-4-16-2,-8-15-1,-8 6-1,-25-25-9,0 12-19,-32-2-6,-18 7-2,-22 8-1</inkml:trace>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4.006"/>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E75E7124-C909-49DD-BC0B-24AF77765084}" emma:medium="tactile" emma:mode="ink">
          <msink:context xmlns:msink="http://schemas.microsoft.com/ink/2010/main" type="inkDrawing" rotatedBoundingBox="8741,11520 10984,12304 10950,12400 8708,11617" semanticType="callout" shapeName="Other"/>
        </emma:interpretation>
      </emma:emma>
    </inkml:annotationXML>
    <inkml:trace contextRef="#ctx0" brushRef="#br0">0 36 21,'0'0'37,"33"-21"-2,-8 8-9,25 16-12,-4-3 0,42 22-3,9-3-3,46 36-1,15 0-3,28 14 0,8 5-2,7 6-1,-2-4 0,-9-6-1,-28-8-1,-21-17 0,-27 0-2,-32-19-7,-4 4-24,-33-9-3,-16-7-2,-29-14-2</inkml:trace>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6.420"/>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7B5AA964-239A-4298-B3E4-5A25CC9530EF}" emma:medium="tactile" emma:mode="ink">
          <msink:context xmlns:msink="http://schemas.microsoft.com/ink/2010/main" type="inkDrawing" rotatedBoundingBox="8553,9788 12280,12684 12224,12757 8496,9861" semanticType="callout" shapeName="Other"/>
        </emma:interpretation>
      </emma:emma>
    </inkml:annotationXML>
    <inkml:trace contextRef="#ctx0" brushRef="#br0">0 0 9,'0'0'30,"43"51"-2,5-4-7,-3-6-2,46 36-3,6-9-3,52 44-2,15-7-4,44 40-2,14 8-2,23 18 0,-1 6-2,6 2-1,-8 10 0,-10-7 1,-21-8-2,-18-8 1,-23-16 0,-16-13 0,-14-10-1,-21-20 0,0-8-1,-30-29-1,-1 1-5,-25-18-23,-16-14-4,-8-13-3,-39-26 2</inkml:trace>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5.778"/>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DCDEC646-B7F9-4B21-BD0E-95523A4FA200}" emma:medium="tactile" emma:mode="ink">
          <msink:context xmlns:msink="http://schemas.microsoft.com/ink/2010/main" type="inkDrawing" rotatedBoundingBox="8854,10608 12159,12603 12088,12719 8784,10725" semanticType="callout" shapeName="Other"/>
        </emma:interpretation>
      </emma:emma>
    </inkml:annotationXML>
    <inkml:trace contextRef="#ctx0" brushRef="#br0">0-7 20,'24'0'32,"-24"0"-7,41 7-6,15 21-1,-9-12-3,48 25-5,5 5-1,53 25-4,9 11-1,37 20-1,13 16-1,21 10-1,-4 14 0,3 5-1,-6-6 0,-16 2 0,-18-9-1,-14-17 0,-16 4-2,-28-30-4,6 15-10,-19-22-18,-32-17-1,-14-13-2</inkml:trace>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5.170"/>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7462C7AA-AE15-4929-8A83-9ED2B2A0C053}" emma:medium="tactile" emma:mode="ink">
          <msink:context xmlns:msink="http://schemas.microsoft.com/ink/2010/main" type="inkDrawing" rotatedBoundingBox="9005,11972 11535,12573 11520,12636 8990,12036" shapeName="Other"/>
        </emma:interpretation>
      </emma:emma>
    </inkml:annotationXML>
    <inkml:trace contextRef="#ctx0" brushRef="#br0">0-4 14,'0'0'33,"28"-3"4,11 8-16,2-5-4,48 29-2,8-13-4,57 24-2,1-14-3,33 20-1,9-7 0,15 8-3,-9-7 0,-4 1-1,-26 1-1,-18-5 0,-17 0-1,-19 0-2,-13 12-5,-34-27-15,-1 11-12,-19-13-3,-11-15-2</inkml:trace>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7.034"/>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5D8BC815-06EA-4084-8F13-705F26C1109E}" emma:medium="tactile" emma:mode="ink">
          <msink:context xmlns:msink="http://schemas.microsoft.com/ink/2010/main" type="inkDrawing" rotatedBoundingBox="8796,9138 12446,12692 12328,12813 8678,9260" semanticType="callout" shapeName="Other"/>
        </emma:interpretation>
      </emma:emma>
    </inkml:annotationXML>
    <inkml:trace contextRef="#ctx0" brushRef="#br0">0 0 0,'0'0'31,"0"0"-6,17 9-3,-17-9-4,54 26-1,-19-7-5,43 38-1,-5-2-1,42 32-3,14 16-2,31 30-1,17 15-1,22 24 0,9 15 0,6 5-3,4 16 0,0 4 1,0 9-2,-8-7 1,-9-1-1,-13-6 1,-11-15-3,-19-15 2,-7 0-1,-26-29-2,-10-23-3,-39-35-11,-5-13-16,-17-23-3,-24-22 0</inkml:trace>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8.438"/>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D368698B-8BD2-49A5-9D53-670138EBBDA8}" emma:medium="tactile" emma:mode="ink">
          <msink:context xmlns:msink="http://schemas.microsoft.com/ink/2010/main" type="inkDrawing" rotatedBoundingBox="8789,10602 12517,13177 12450,13274 8722,10699" semanticType="callout" shapeName="Other"/>
        </emma:interpretation>
      </emma:emma>
    </inkml:annotationXML>
    <inkml:trace contextRef="#ctx0" brushRef="#br0">0 0 8,'49'25'32,"-27"-9"4,19 3-17,28 33-1,-2-12 0,48 37-5,3-12-3,49 30-3,1 7-2,33 17-1,7 8-1,10 15-1,0 2 0,-4-3-1,-11 0 0,-8-4 0,-16-16-1,-17 1 1,-13-10 0,-15-10 0,-10-4-1,-8-7 0,-12 4-1,-11-9-1,-2 8-1,-20-35-9,13 1-22,-21-14-2,-9-11-2,-22-24-2</inkml:trace>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7.709"/>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86628337-8303-4FB6-BBD3-CBB5EAA6AE65}" emma:medium="tactile" emma:mode="ink">
          <msink:context xmlns:msink="http://schemas.microsoft.com/ink/2010/main" type="inkDrawing" rotatedBoundingBox="9184,11607 12840,13019 12763,13217 9107,11805" semanticType="callout" shapeName="Other"/>
        </emma:interpretation>
      </emma:emma>
    </inkml:annotationXML>
    <inkml:trace contextRef="#ctx0" brushRef="#br0">-14 3 4,'-4'26'33,"4"-26"1,0 0-2,30 12-17,-6-12 0,36 29-2,3-17-3,47 33-1,3-19-1,36 27-3,6-13-1,20 21-1,3-10-1,-1 8 0,0-8 0,-15-4-1,0 2 0,-6 2 0,-11-10 0,-3 8 0,-8 7-1,0 1 1,-9 3 1,1 4-2,-10-3 2,-3 0-2,-9 6 2,1-3-2,-5-12 1,-14 4-3,5-1-2,-26-22-9,8 12-23,-32-16-2,-2-1-3,-39-28-2</inkml:trace>
  </inkml:traceGroup>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9.814"/>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2C2A260C-BAFE-4338-909B-4C4C4016A1E9}" emma:medium="tactile" emma:mode="ink">
          <msink:context xmlns:msink="http://schemas.microsoft.com/ink/2010/main" type="inkDrawing" rotatedBoundingBox="8449,9279 12033,12537 11896,12688 8312,9430" semanticType="callout" shapeName="Other"/>
        </emma:interpretation>
      </emma:emma>
    </inkml:annotationXML>
    <inkml:trace contextRef="#ctx0" brushRef="#br0">0-8 11,'0'0'30,"15"0"6,-15 0-18,30 19-4,-30-19-1,41 52 1,-19-26-3,32 35-4,-4-5 0,27 25-3,16 19 1,22 21-2,25 9 0,29 23-2,19 4 0,19 15 1,7 5-2,11-4 1,-7-1-1,3-2 0,-16-7-1,-15-7 0,-15 11 0,-17-15-1,-9 9-2,-28-19-2,4 15-4,-40-35-10,8-2-15,-29-17-1,-7-18-3</inkml:trace>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17:59:45.360"/>
    </inkml:context>
    <inkml:brush xml:id="br0">
      <inkml:brushProperty name="width" value="0.21167" units="cm"/>
      <inkml:brushProperty name="height" value="0.21167" units="cm"/>
      <inkml:brushProperty name="fitToCurve" value="1"/>
    </inkml:brush>
  </inkml:definitions>
  <inkml:traceGroup>
    <inkml:annotationXML>
      <emma:emma xmlns:emma="http://www.w3.org/2003/04/emma" version="1.0">
        <emma:interpretation id="{5B4635D3-35DF-45C7-8FB2-D20DD1285527}" emma:medium="tactile" emma:mode="ink">
          <msink:context xmlns:msink="http://schemas.microsoft.com/ink/2010/main" type="writingRegion" rotatedBoundingBox="11451,9368 1483,11907 -442,4346 9526,1807"/>
        </emma:interpretation>
      </emma:emma>
    </inkml:annotationXML>
    <inkml:traceGroup>
      <inkml:annotationXML>
        <emma:emma xmlns:emma="http://www.w3.org/2003/04/emma" version="1.0">
          <emma:interpretation id="{7334607A-A62F-40FB-8CF0-BF5713DBE14F}" emma:medium="tactile" emma:mode="ink">
            <msink:context xmlns:msink="http://schemas.microsoft.com/ink/2010/main" type="paragraph" rotatedBoundingBox="5453,8719 9713,9181 9619,10052 5359,9590" alignmentLevel="2"/>
          </emma:interpretation>
        </emma:emma>
      </inkml:annotationXML>
      <inkml:traceGroup>
        <inkml:annotationXML>
          <emma:emma xmlns:emma="http://www.w3.org/2003/04/emma" version="1.0">
            <emma:interpretation id="{BAF591C7-F5BE-470B-9E8F-3429A48DE8AF}" emma:medium="tactile" emma:mode="ink">
              <msink:context xmlns:msink="http://schemas.microsoft.com/ink/2010/main" type="inkBullet" rotatedBoundingBox="9166,9122 9713,9181 9630,9945 9083,9886"/>
            </emma:interpretation>
            <emma:one-of disjunction-type="recognition" id="oneOf0">
              <emma:interpretation id="interp0" emma:lang="en-US" emma:confidence="0">
                <emma:literal>•</emma:literal>
              </emma:interpretation>
            </emma:one-of>
          </emma:emma>
        </inkml:annotationXML>
        <inkml:trace contextRef="#ctx0" brushRef="#br0">6829 2671 12,'0'0'21,"0"0"-2,0 0-4,0 0-3,0 0-5,0 0 0,0 0 0,-29 13-2,29-13 1,-56 35-2,22 3-1,-10 3 0,10 23-2,-3 14-1,11 8-1,18 4 0,8 1 1,4-4-1,28-17 1,20-25 0,15-22 1,0-23 0,9-32-1,2-22 0,-11-5 1,-9-26 0,-17 15 0,-24-8 1,-17 9-2,-19 11 2,-20 15-1,-24 13 1,-2 14-2,-6 9 0,8 7-1,7 13-3,2-1-4,28 8-18,26-20-7,-13 23 0</inkml:trace>
      </inkml:traceGroup>
      <inkml:traceGroup>
        <inkml:annotationXML>
          <emma:emma xmlns:emma="http://www.w3.org/2003/04/emma" version="1.0">
            <emma:interpretation id="{707D5519-7A94-42CE-AA83-5AB1916D11B6}" emma:medium="tactile" emma:mode="ink">
              <msink:context xmlns:msink="http://schemas.microsoft.com/ink/2010/main" type="line" rotatedBoundingBox="5448,8769 7885,9033 7796,9854 5359,9590"/>
            </emma:interpretation>
          </emma:emma>
        </inkml:annotationXML>
        <inkml:traceGroup>
          <inkml:annotationXML>
            <emma:emma xmlns:emma="http://www.w3.org/2003/04/emma" version="1.0">
              <emma:interpretation id="{E6DD0438-72DD-4391-B84E-1225E4DE1811}" emma:medium="tactile" emma:mode="ink">
                <msink:context xmlns:msink="http://schemas.microsoft.com/ink/2010/main" type="inkWord" rotatedBoundingBox="5983,8791 5988,9615 5411,9618 5407,8794"/>
              </emma:interpretation>
              <emma:one-of disjunction-type="recognition" id="oneOf1">
                <emma:interpretation id="interp1" emma:lang="en-US" emma:confidence="1">
                  <emma:literal>0</emma:literal>
                </emma:interpretation>
                <emma:interpretation id="interp2" emma:lang="en-US" emma:confidence="0">
                  <emma:literal>O</emma:literal>
                </emma:interpretation>
                <emma:interpretation id="interp3" emma:lang="en-US" emma:confidence="0">
                  <emma:literal>o</emma:literal>
                </emma:interpretation>
                <emma:interpretation id="interp4" emma:lang="en-US" emma:confidence="0">
                  <emma:literal>8</emma:literal>
                </emma:interpretation>
                <emma:interpretation id="interp5" emma:lang="en-US" emma:confidence="0">
                  <emma:literal>•</emma:literal>
                </emma:interpretation>
              </emma:one-of>
            </emma:emma>
          </inkml:annotationXML>
          <inkml:trace contextRef="#ctx0" brushRef="#br0" timeOffset="2187.5996">3166 2339 21,'0'0'25,"0"0"-4,0 0-4,-20-11-6,-14 1-1,8 10-4,-18 10-3,6 19 0,-10 7-3,9 24 0,5 20-2,8 10 0,23 19-1,3-1 1,20-6-1,19-14 2,19-16 2,16-32 2,6-40 0,4-20-1,-13-42 3,-2-11-1,-32-25 2,2 4-2,-35-14-1,-4 16-2,-30 12 1,-15 19-1,-9 25-1,-7 6-1,3 21-1,-5 3-4,29 21-7,-5 6-18,13-6-3,26-15 0</inkml:trace>
        </inkml:traceGroup>
        <inkml:traceGroup>
          <inkml:annotationXML>
            <emma:emma xmlns:emma="http://www.w3.org/2003/04/emma" version="1.0">
              <emma:interpretation id="{5BA24403-AE66-42BC-B4A6-06B5A4740817}" emma:medium="tactile" emma:mode="ink">
                <msink:context xmlns:msink="http://schemas.microsoft.com/ink/2010/main" type="inkWord" rotatedBoundingBox="7388,9699 7493,9081 7889,9149 7783,9767"/>
              </emma:interpretation>
              <emma:one-of disjunction-type="recognition" id="oneOf2">
                <emma:interpretation id="interp6" emma:lang="en-US" emma:confidence="0">
                  <emma:literal>O</emma:literal>
                </emma:interpretation>
                <emma:interpretation id="interp7" emma:lang="en-US" emma:confidence="0">
                  <emma:literal>o</emma:literal>
                </emma:interpretation>
                <emma:interpretation id="interp8" emma:lang="en-US" emma:confidence="0">
                  <emma:literal>0</emma:literal>
                </emma:interpretation>
                <emma:interpretation id="interp9" emma:lang="en-US" emma:confidence="0">
                  <emma:literal>8</emma:literal>
                </emma:interpretation>
                <emma:interpretation id="interp10" emma:lang="en-US" emma:confidence="0">
                  <emma:literal>G</emma:literal>
                </emma:interpretation>
              </emma:one-of>
            </emma:emma>
          </inkml:annotationXML>
          <inkml:trace contextRef="#ctx0" brushRef="#br0" timeOffset="727.087">5152 2766 4,'-13'-8'27,"13"8"0,-46 9-6,7 4-19,5 5 0,-9 7-1,2 8 0,4 15-1,17 13 1,7 0 0,13 2 0,15-2-1,18-9 3,17-18 0,12-12 2,1-27 0,0-24 0,-9-38 1,0-4 0,-35-22 1,-6 4-3,-17-3 0,-22 18-2,-20 17-2,-10 22 0,0 24-2,-11 11-3,24 11-14,10 14-14,-1-9-2,34-16 2</inkml:trace>
        </inkml:traceGroup>
      </inkml:traceGroup>
    </inkml:traceGroup>
    <inkml:traceGroup>
      <inkml:annotationXML>
        <emma:emma xmlns:emma="http://www.w3.org/2003/04/emma" version="1.0">
          <emma:interpretation id="{B67C3F9C-0AD2-4F74-ABBE-B7AF0039B940}" emma:medium="tactile" emma:mode="ink">
            <msink:context xmlns:msink="http://schemas.microsoft.com/ink/2010/main" type="paragraph" rotatedBoundingBox="10902,7210 933,9749 -442,4346 9526,1807" alignmentLevel="1"/>
          </emma:interpretation>
        </emma:emma>
      </inkml:annotationXML>
      <inkml:traceGroup>
        <inkml:annotationXML>
          <emma:emma xmlns:emma="http://www.w3.org/2003/04/emma" version="1.0">
            <emma:interpretation id="{BA2F7A1E-D2EF-46D7-BF69-1D340C62CA71}" emma:medium="tactile" emma:mode="ink">
              <msink:context xmlns:msink="http://schemas.microsoft.com/ink/2010/main" type="line" rotatedBoundingBox="10902,7210 933,9749 -442,4346 9526,1807"/>
            </emma:interpretation>
          </emma:emma>
        </inkml:annotationXML>
        <inkml:traceGroup>
          <inkml:annotationXML>
            <emma:emma xmlns:emma="http://www.w3.org/2003/04/emma" version="1.0">
              <emma:interpretation id="{2112B0B9-FA69-45EB-ACA0-5718617370B9}" emma:medium="tactile" emma:mode="ink">
                <msink:context xmlns:msink="http://schemas.microsoft.com/ink/2010/main" type="inkWord" rotatedBoundingBox="10902,7210 933,9749 -442,4346 9526,1807"/>
              </emma:interpretation>
              <emma:one-of disjunction-type="recognition" id="oneOf3">
                <emma:interpretation id="interp11" emma:lang="en-US" emma:confidence="0.5">
                  <emma:literal>*6+9=69</emma:literal>
                </emma:interpretation>
                <emma:interpretation id="interp12" emma:lang="en-US" emma:confidence="0">
                  <emma:literal>*649=69</emma:literal>
                </emma:interpretation>
                <emma:interpretation id="interp13" emma:lang="en-US" emma:confidence="0">
                  <emma:literal>*6+969</emma:literal>
                </emma:interpretation>
                <emma:interpretation id="interp14" emma:lang="en-US" emma:confidence="0">
                  <emma:literal>*+9=69</emma:literal>
                </emma:interpretation>
                <emma:interpretation id="interp15" emma:lang="en-US" emma:confidence="0">
                  <emma:literal>*6+9669</emma:literal>
                </emma:interpretation>
              </emma:one-of>
            </emma:emma>
          </inkml:annotationXML>
          <inkml:trace contextRef="#ctx0" brushRef="#br0" timeOffset="9700.9041">-1316-829 7,'0'0'13,"0"0"-1,0 0 0,0 17 2,0-17-2,0 0-2,0 0-1,0 0-1,0 0-2,0 0-1,-13 0-2,13 0 0,-39-1-2,9-4-1,-9 1-1,-7 4-1,-8 9 0,-6 16 0,-7 16-1,-4 10 1,8 15 1,-6 15-1,2 10 1,6 10-1,9 7 1,9-10 2,17-7-1,11-5 3,15-10-3,9-20 2,34-15-1,2-13 1,22-21 0,5 2-1,3-9 1,-3-9-1,-3-2 1,-4 2 0,-29-7 1,1 7-1,-37 9 0,0 0-1,13-25 0,-13 25-1,-26-6 0,2 6-1,3 0 0,-7 0 0,28 0 0,-41 11 0,41-11 1,-29 20-1,29-20 0,0 0-1,0 0 1,-23 26 0,23-26 0,0 0 0,0 0 1,0 0 0,0 0 0,13 2 0,-13-2 1,0 0 0,0 0-1,0 0 2,0 0-2,0 0 2,0 0-2,0 0 1,0 0-1,-20 8 0,20-8-1,-26 24 1,-2-5 0,0 7 0,-9 10 0,5 8-3,-11 17 3,4 15-1,-4 8 1,8 10-1,0 16 0,14 2 1,-1 5 0,16 0 1,6-6-1,13-11 2,8-10-1,20-10 2,11-16-1,20-14 0,-12-5 0,20-18 2,-15-13-2,10-4 0,-16-9-1,-3 3 1,-21-8 1,-7-2-1,-28 6 1,23-17-2,-23 17 1,0 0-1,-23-10 0,23 10-1,-31 0 0,31 0 0,-19 0-1,19 0 0,0 0 0,0 0 0,0 0 1,0 0-1,0 0 1,0 0-2,0 0 2,0 0 0,0 0 2,0 0-2,0 0 0,0 0 0,0 0 0,0 0 0,0 0-2,0 0 2,0 0 0,0 0 0,-22 26 0,22-26 0,-13 21 0,7 3 2,-9 3-1,2 7-1,-2 4 0,-7 10 0,7 4 0,0 14-1,11 4 2,4 8-2,0 8-1,21-2 2,18 5 0,13-5 0,19-8 0,7-12 2,19-8-2,11-16 1,5-12 0,3-6 0,10-21-1,3-2 1,10-28 0,1-6-1,-6-22 1,2-4-1,-8-9 1,-12-1-1,-14-5 0,-9 9 0,-33 8 1,-14 10 0,-12 2-1,-16 19 1,-14 5 0,-4 23 0,0-24 0,0 24 0,0 0 0,0 0 0,0 0 0,0 0 0,0 0-1,0 0 0,0 0 0,0 0-1,-17-10 1,17 10 0,0 0 0,0 0-1,0 0 2,0 0-1,0 0 0,0 0 0,0 0 0,0 0 0,0 0 0,0 0 1,0 0-2,0 0 2,0 0-1,0 0 0,0 0 0,0 0 0,0 0 1,0 0-1,0 0 1,0 0 0,0 0-1,0 0 0,0 0 1,0 0-1,0 22 0,0-22 0,13 28-1,-13-28 1,30 46 0,-4-16 0,4 1 0,13 1 0,9-1 0,7-9 0,10-2 0,4-11 0,9-9 1,7-18-1,-3-15 1,9-12-1,0-9 0,-4-22 0,2-1 0,-13-12 0,-2 1 0,-7 3 0,-10 9-1,-9 5 1,-18 11 0,-8 19 0,-9 5 1,-17 36-1,22-29 1,-22 29 0,0 0 1,0 0-1,0 0 0,0 0 0,0 0 0,0 0-1,0 0 1,0 0 0,0 0-1,0 0 0,0 0 1,0 0-1,0 0-1,0 0 1,0 0 0,0 0 0,0 0 0,0 0 0,0 0 0,0 0 0,0 0 1,0 0-1,0 0 0,0 0 0,0 0 0,0 0 0,0 0 0,0 0 0,0 0 0,0 0-1,0 0 1,0 0 0,0 0 0,0 0 0,0 0-1,0 0 1,0 0-1,0 0 1,0 0-1,26 22 1,-26-22-1,35 43 1,-5-13 0,19 1 0,10-2 0,12-2 0,13-1 0,14-8 0,1-2 0,13-13 0,7-3 0,4-19 1,3-16-1,-7-15 0,4-11 0,2-5 0,-8-10 0,-3 1 0,-12 3 0,-16 8 0,-10 8 0,-18 11 0,-14 9 1,-18 10-1,-26 26 0,17-32 1,-17 32-1,0 0 1,0 0-1,0 0 1,-15-25-1,15 25 1,0 0-1,0 0 0,0 0 0,0 0 0,0 0 0,0 0-1,0 0 1,0 0-1,0 0 1,0 0-1,0 0 1,0 0 0,0 0 0,0 0 0,0 0 0,0 0 0,0 0 0,0 0 0,0 0 0,0 0 0,0 0 0,0 0 0,0 0 0,0 0 0,0 0 0,0 0 0,0 17 0,0-17 0,0 0 1,0 31-1,0-31 0,0 45 0,0-11 0,13 7 0,0 2 0,4 2 0,11 6-1,13 2 1,7-2 0,16-6 0,8 0 0,3-8 0,20-12 0,9 0 0,9-14-1,10-9 1,6-4 0,3-24 0,15-4 0,-2-12 0,-5-17 0,-1-7 0,-12-3 0,-17-8 0,-8 17 0,-22 3 0,-17 12 0,-22 8 0,-18 18 0,-23 19 1,29-22-1,-29 22 0,0 0 1,0 0 0,0 0-1,0 0 0,0 0 0,0 0 0,0 0 0,0 0 0,0 0-1,0 0 1,0 0 0,0 0 0,0 0 0,0 0 0,0 0 0,0 0 0,0 0 0,0 0 0,0 0 0,0 0 0,0 0 0,0 0 0,0 0 0,0 0 0,0 0 0,0 0-1,0 0 1,0 0 0,0 0 0,0 0 0,0 0 0,0 0 0,0 0 0,0 0 1,0 0-1,0 0 0,30 22 0,-30-22-1,32 16 1,-10-2 0,2-4 0,2 11 0,6-12 0,7 7-1,4-11 1,5 3 0,14-8 0,10-2 0,5-24 0,16-5 0,7-18 1,6-9-1,12-16 0,-5-12 1,-9-15-2,-7 4 2,-15-19-2,-19-5 1,-20-7-1,-22-2 1,-21-2-1,-17 10 0,-22 2 1,-15 13-1,-13 21 2,-2 15-1,-7 21 0,-4 20-1,3 15 2,-3 12-1,6 3-1,5 12 1,11-1 0,12 1 0,3-5 0,15-1 0,28-6 0,-26 9-1,26-9 1,0 0 0,0 0-2,13 25 2,-13-25 0,0 0-1,28 11 1,-28-11 0,0 0 0,0 0 0,0 0 0,0 0 0,0 0 1,0 0-1,0 0 0,0 0 0,0 0 0,0 0 0,0 0 0,0 0 0,0 0 0,0 0 0,0 0 0,0 0 0,0 0 2,0 0-4,0 0 4,0 0-2,0 0 0,0 0 0,0 0 1,0 0-1,0 0 0,0 0 0,0 0 0,20 0-1,-20 0 1,26-14 0,-5-2 0,5-5-2,11 1 2,4-12 0,4-7 2,9-8-2,5-12 0,1-10 1,7-11-1,0-10 1,-2-14-1,2-12 1,-9-21-1,-4-14 0,-10-3 0,-16-11 0,-15-3 1,-13 9-2,-7 12 2,-21 18-1,-9 25 0,-15 20 1,-4 15-1,-6 28 1,3 17-1,3 18 0,0 2 0,2 4 0,11 0 0,6 10-1,15 0 2,22-10-2,-34 24 1,34-24 0,0 0 0,0 0 1,0 0-1,0 0 1,0 0-1,0 0 1,0 0-1,-22 6 1,22-6 0,0 0-1,0 0 0,0 0 0,0 0 0,0 0 0,0 0 0,0 0 0,0 0 0,0 0 0,0 0 0,0 0 0,0 0 0,0 0 0,0 0 0,0 0 0,0 0 1,0 0-1,0 0 1,0 0-1,0 0 0,0 0 0,0 0 1,0 0-1,0 0 0,0 0 0,0 0 0,0 0 0,0 0 0,0 0 0,0 0 0,0 0 0,0 0 0,0 0 0,0 0 1,0 0-1,0 0 0,0 0 0,0 0 0,0 0 0,0 0 0,0 0 0,0 0 0,0 0 0,0 0 0,0 0 0,-13-14 0,13 14 1,-2-51-1,-7 6 1,-2-10-1,-6-15 1,-2-17-1,-16-5 1,-2-10-1,-14-4 0,-19-1 1,-1 11-2,-5 16 2,-14 1-2,-1 31 1,-11 4-2,-3 18 1,-1 20 0,0 21-1,4 16 1,14 16 0,3 19 0,16 8 0,11 13 1,17 17-1,10-8 1,16-2 0,2-8 0,11-13 0,-4-11 1,4-21-1,2-6 0,0-9 1,0-26-1,0 0 1,0 0-1,0 0 0,0 0 1,0 0-1,0 0 0,0 0 1,0 0-1,0 0 0,0 0 0,0 0 0,0 0 0,0 0 0,0 0 0,0 0 0,0 0 1,0 0-1,0 0 0,0 0 1,0 0-1,0 0 0,0 0 1,0 0-1,0 0 0,0 0 0,0 0 0,0 0 0,0 0 0,0 0 0,0 0 0,0 0 0,0 0 0,0 0 0,0 0 0,0 0 1,0 0-1,0 0 0,0 0 0,-26-22 0,19-1 1,-14-3-1,1-6 0,-8-7 0,-2-11-1,-13-1 2,-14-1-2,-5 2 1,-16 7 0,-4 8 0,-7 0-1,-8 12 1,-11 2-1,-5 10 0,1 3 1,6 8-1,0 0 1,5 14-1,12 12 1,9 7 0,9 5 0,13 16 0,12 1 0,5 5-1,13-3 1,11-4 0,2-8 0,2-5 0,4-11 1,9-29-1,-2 35 0,2-35 0,0 0 0,0 0 1,0 0-1,0 0 0,0 0 0,0 0 0,0 0 1,0 0-1,0 0 0,0 0 0,0 0 0,0 0 0,0 0 0,0 0 0,0 0-1,0 0 1,0 0 0,0 0 1,0 0-1,0 0 0,0 0 0,0 0 0,0 0 0,0 0 0,0 0 0,0 0 0,0 0 0,0 0 0,0 0 1,0 0-1,0 0 0,0-12 0,0 12 0,-4-33 0,-5 5 0,-4-9 0,-2-2 0,-5-9 0,-14-1 0,-5-9 0,-9-5-1,-8 11 1,-15 2 0,-5 14-1,-17 11 1,-6 21-1,-14 4 0,-5 20 0,-19 20 1,4 9-1,-8 3 0,5 2 0,6-3 0,14 6 1,5-12 0,23 1-1,12 4 1,13-4 1,18 1-1,4 2 0,13-3 0,2-13 1,11-2-2,4-4 1,11-27 0,-6 38 0,6-38 0,0 0 0,0 0 0,0 0 0,0 0 0,0 0 0,0 0 0,0 0 0,0 0 0,0 0-1,0 0 1,0 0 1,0 0-1,0 0 0,0 0 1,0 0-1,0 0 0,0 0 0,0 0 0,0 0 0,0 0 0,0 0 0,0 0 0,0 0 1,0 0-1,0 0 0,0 0 0,0 0 0,0 0 1,0 0-1,0 0 1,0 0-1,0 0 1,0 0 0,-20-12-1,20 12 1,-28-43-1,9 9 0,-7-6 0,-5-4-1,-1-3 2,-20-4-3,-6 6 2,-9 4-1,-7 5 1,-10 13-1,-15 11 0,-3 12 0,-12 0 0,-5 26 0,0-1-1,6 7 1,3 5 0,13 0 1,19 8-3,11 5 4,20 1-2,10 3 2,20 3-2,14 4 2,3 0-2,0 1 1,9-11 0,4-12 0,0 1 0,-13-40 1,24 42-1,-24-42 2,0 0-2,0 0 1,0 0-1,0 0 0,0 0 1,0 0-1,0 0 1,0 0-1,0 0 0,0 0 0,0 0 1,0 0-1,0 0 0,0 0 0,0 0 1,0 0-1,0 0 0,0 0 0,0 0 0,0 0 0,0 0 1,0 0-1,0 0 0,0 0 0,0 0 0,0 0 1,0 0-1,0 0 0,0 0 0,0 0 0,0 0 0,0 0 0,0 0 0,0 0 0,0 0 0,0 0 1,0 0-1,-22 0-1,22 0 1,-21-32 0,21 32 0,-39-34 0,11 8 0,-5 7 0,-6-7-1,-6 1 1,-9 5-1,-7 7 0,-21-1 0,-13 2 0,-9 9 0,-6 3 0,-6 17-1,-10 20 1,12 11 1,1 14-1,14 18 1,19 19 0,19 8 0,16 4-1,10 9 1,14 8 0,8-7 1,6-5 0,7-9-1,0-7 0,7-12 1,12-8 1,5-14-1,6-14 0,3-8-1,1-14 0,-1-4 1,-5-11 0,-2 0 0,-26-15 0,32 15 0,-32-15 0,0 0 0,0 0 0,0 0 0,0 0 0,0 0-1,0 0 0,0 0-1,0 0 1,0 0 0,0 0-2,0 0-3,0 0-28,0 0 0,-4-14-5,-5-11-1</inkml:trace>
          <inkml:trace contextRef="#ctx0" brushRef="#br0" timeOffset="-6512.2792">-588-666 11,'0'0'26,"0"0"0,-2 30-16,-13 26 0,-18 12-1,-6 36-2,-15 17-1,-2 48 0,-19 17 1,10 22-1,2-7 2,20 11-3,4-25 1,35-20-3,4-31-1,43-29 1,17-46 0,22-13-1,3-41 1,14-11 0,-15-32-1,7-8 0,-24-23 0,-11-3 1,-28-10-2,-17 2 0,-24-2-1,-30 13 1,-24 12-1,-21 17 1,-10 25-1,-12 13 0,6 5 0,-2 23-1,20 14-3,4-11-6,47 10-16,-1-12-9,36-29-1,0 0-3</inkml:trace>
          <inkml:trace contextRef="#ctx0" brushRef="#br0" timeOffset="-5836.8486">0 372 4,'0'0'28,"0"0"4,0 0-16,21 0-4,44 0 1,-6-24 0,36 6-1,-2-12-4,25-1 1,-5 2-5,1 3 0,-14-14-2,-1 10 0,-15 1-1,-12 10-2,-27-4-3,-17-8-7,0 12-13,-28 19-10,0-26-2,0 26-1</inkml:trace>
          <inkml:trace contextRef="#ctx0" brushRef="#br0" timeOffset="-5414.3196">557-298 26,'-2'22'32,"-2"18"-1,-9 35-19,15 26-1,-2 13 0,11 24-2,-11-3-2,17 4 0,-13-17-1,16-1-2,-14-34-1,7-17 0,-2-19-2,-6-18-1,5-5-4,-10-28-3,0 0-14,35-16-14,-14-24-1,5-3 0</inkml:trace>
          <inkml:trace contextRef="#ctx0" brushRef="#br0" timeOffset="33091.0605">6180-1427 2,'-2'-23'30,"2"23"-2,0-31-8,-28-1-3,28 32-2,-50-48-3,29 38-2,-36-11-3,8 18-1,-14 3-4,-6 6 0,0 13-2,0 20 0,4 11 0,11 12-3,4 11 2,16 3-1,12 13 1,15 2-2,12-1 2,19-9-1,21-9 1,9-17 2,9-20-1,8-25 0,7-14 1,-5-23 0,-8-23 0,-2-6 1,-16-19-2,-6-3 2,-15 6-2,-2 0 2,-15 15-2,-3 7 1,-6 10-1,0 9 1,0 6 0,0 25-1,0 0 0,-15-29 0,15 29 0,0 0 0,0 0 0,0 0 0,0 0-1,0 0 1,0 0 0,0 0 0,0 0 0,0 0 0,0 0 0,0 0-1,0 0 1,0 0-1,-9 19 0,9 7 1,0 11 0,0 22-1,9 21 1,-3 22-1,5 23-2,0 3 0,-7 17 1,-4 2 0,0 11 0,-17-8 2,-11-18-2,-15-11 3,-11-24 0,-11-11 1,0-17-4,-19-23-20,13-15-8,6-14-4,9-17 1</inkml:trace>
          <inkml:trace contextRef="#ctx0" brushRef="#br0" timeOffset="62934.5342">4683-1464 1,'0'0'29,"26"-16"-6,-26 16-2,0 0-2,28 5-5,-28-5-4,0 48-3,-28-3 1,2 34-5,-18 22 1,1 29-3,-15 18 2,-5 25-3,3 24 1,4-2-1,12-5-1,12-9 1,19-24 0,13-22-2,13-26 2,21-35 0,20-33 0,13-26 0,9-20 0,8-25 0,-6-21-1,2-20 2,-15-11-2,-15 1 2,-16-4-2,-25 1 1,-16 14 1,-36 9-1,-24 8 3,-15 30-3,-9 13 1,-4 10-2,11 19-7,-13 17-23,23-5-1,27 1-4,10-19 1</inkml:trace>
          <inkml:trace contextRef="#ctx0" brushRef="#br0" timeOffset="-3043.2855">3112 137 31,'0'0'32,"32"-22"-2,-4-11-20,30 21-1,-3-29 1,24 24-2,-14-24-1,17 25-3,-8-8 0,2 9-1,-14-1 0,-3 2-3,-8 9-3,-18-11-5,10 16-12,-17-15-13,-26 15-1,37-20-2</inkml:trace>
          <inkml:trace contextRef="#ctx0" brushRef="#br0" timeOffset="-3364.2937">3030-308 9,'51'-9'32,"-1"-6"3,13-4-14,12 19-1,-18-26-5,25 25-4,-33-15-3,16 12-3,-19-10 0,-3 8-2,-15-5 0,-4 1-3,-24 10-7,0 0-13,0-25-12,0 25-4,-37 0-2</inkml:trace>
          <inkml:trace contextRef="#ctx0" brushRef="#br0" timeOffset="31680.1452">2211-1046 15,'0'0'24,"0"0"-11,0 0 1,0 0 1,0 0-2,-18-34-2,18 34-2,-39-46-2,11 26-2,-19-10-1,-5 10-1,-11-2-1,-6 19 0,-2 3-2,-11 9-1,8 45 0,3 14-1,4 34-1,11 10 1,17 17-3,8 7 2,27-4 1,6-6 1,26-30 1,26-15 2,7-39-1,21-26 1,4-22 1,12-31 1,-10-23-2,5-16 1,-19-11 0,-5-2-1,-26-7 0,-13 10 1,-19 8-1,-7 14 0,-8 7 1,-11 13-2,-9 7 1,7 13-1,17 24-1,-37-27 0,37 27 0,0 0-2,0 0 1,-26-15-1,26 15-1,0 0 1,0 0 1,0 0 0,0 0-1,0 0 2,0 0 2,0 0-2,7 31 1,-1 4 1,3 21-2,6 26 2,0 17-2,0 23 1,-2 25 0,-8 17 0,-5 2 0,-9 6-1,-17-18 0,-13-9 1,-17-14 1,-2-16-1,-14-30 0,-1-24-3,1-6-5,-12-36-17,15-12-9,13-7-2,13-13-3</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49.029"/>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1DEE08BB-B626-4DBD-A8B2-F5934E19699A}" emma:medium="tactile" emma:mode="ink">
          <msink:context xmlns:msink="http://schemas.microsoft.com/ink/2010/main" type="inkDrawing" rotatedBoundingBox="9411,9821 13097,13516 12924,13690 9237,9994" semanticType="callout" shapeName="Other"/>
        </emma:interpretation>
      </emma:emma>
    </inkml:annotationXML>
    <inkml:trace contextRef="#ctx0" brushRef="#br0">0 0 15,'64'44'29,"21"24"-7,14 17-5,3-5-3,25 32-1,-6-5-4,30 19 0,-8-5-3,21 24-1,-10-11 1,12 16-2,-6-8-1,11 15 1,-9-5-2,4-6 0,-10 1-1,-5-5 1,-6-1-2,-11 0 1,-11-9 0,-9 0 0,-8-11-1,-11 7 1,-2-3-1,-6-5 0,-7 5-1,-9-17-3,11 5-8,-26-18-21,-4-17-3,-2-15-1,-20-21-1</inkml:trace>
  </inkml:traceGroup>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0.648"/>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35CD1A99-6F8A-4566-B04B-6B1D632924D2}" emma:medium="tactile" emma:mode="ink">
          <msink:context xmlns:msink="http://schemas.microsoft.com/ink/2010/main" type="inkDrawing" rotatedBoundingBox="8203,8535 11994,11746 11690,12107 7898,8896" semanticType="callout" shapeName="Other"/>
        </emma:interpretation>
      </emma:emma>
    </inkml:annotationXML>
    <inkml:trace contextRef="#ctx0" brushRef="#br0">-4 0 13,'0'0'28,"0"0"-6,0 0-5,0 0-1,0 17-1,0-17-4,32 19-2,-6 1-1,32 26 0,5-6-2,28 31-1,17 4-1,32 25 0,10 2 1,29 17-3,15 6 1,20 9-1,11 10-1,2 6 0,-4 10 0,6 1 0,-18 16-2,-8 3 1,-15 2-3,-21 6 0,-12 2-2,-29-5-3,3 14-2,-36-42-7,7 5-13,-33-18-6,-7-22-2</inkml:trace>
  </inkml:traceGroup>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1.434"/>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0D889D0A-8B65-4914-ACC0-D1F522B8EC20}" emma:medium="tactile" emma:mode="ink">
          <msink:context xmlns:msink="http://schemas.microsoft.com/ink/2010/main" type="inkDrawing" rotatedBoundingBox="8882,10248 11871,12643 11653,12915 8664,10520" semanticType="callout" shapeName="Other"/>
        </emma:interpretation>
      </emma:emma>
    </inkml:annotationXML>
    <inkml:trace contextRef="#ctx0" brushRef="#br0">0 0 24,'0'0'33,"0"0"-1,0 0-16,15 38-3,-15-38-2,57 41-2,-27-17-1,30 20-1,5 3-2,26 14 0,6-5-1,31 27 0,8-13-1,19 19-1,5-3 0,13 16-1,0-1 0,4 19 0,-8-2-1,-9 7 1,-9 3-1,-11 4 0,-8 12-2,-17-7-1,4 10-1,-33-26-4,13 17-4,-38-39-13,6 3-11,-13-20-2,-19-17 1</inkml:trace>
  </inkml:traceGroup>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2.298"/>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E8D58657-D483-4206-A083-932615C6488B}" emma:medium="tactile" emma:mode="ink">
          <msink:context xmlns:msink="http://schemas.microsoft.com/ink/2010/main" type="inkDrawing" rotatedBoundingBox="9586,10352 13560,13466 13379,13696 9405,10583" semanticType="callout" shapeName="Other"/>
        </emma:interpretation>
      </emma:emma>
    </inkml:annotationXML>
    <inkml:trace contextRef="#ctx0" brushRef="#br0">0 0 2,'43'15'30,"-43"-15"2,46 25-16,3 10 0,-1-8 1,34 36-4,-11-4-3,31 35-2,-3-7-3,20 16-1,0 1-2,11 13 0,-9 4-1,10 0 0,-10-6-1,5-3-1,-3 0 1,-2-7 1,0-7-1,-4-4 0,1-13 0,-12 2 1,2-13-2,-8 6 2,-3-5-1,-13 0 0,-6 5 1,2-6-1,-6 4 1,-1-6-1,5-1 1,0 2 0,-1-13 0,8 4 0,3-9 0,10 3 0,1-5-1,3 0 0,-3-8 2,-2-6-4,-6 5 0,-13-25-4,2 19-17,-24-22-11,-19-8-2,-11-4-1</inkml:trace>
  </inkml:traceGroup>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2.846"/>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722AA50A-0541-4714-822C-487A2B910D7E}" emma:medium="tactile" emma:mode="ink">
          <msink:context xmlns:msink="http://schemas.microsoft.com/ink/2010/main" type="inkDrawing" rotatedBoundingBox="11061,12130 13605,13751 13497,13919 10953,12298" semanticType="callout" shapeName="Other"/>
        </emma:interpretation>
      </emma:emma>
    </inkml:annotationXML>
    <inkml:trace contextRef="#ctx0" brushRef="#br0">0 0 0,'50'43'30,"-13"-9"2,15 2-15,15 33-2,-9-13 0,29 16-2,-12-8-3,20 14-3,-10-5 0,12 4-2,-11-7-1,9-2-2,-10-8 1,1 5-2,-4-8 0,5 3 0,-3-4-1,4 3 2,1-4-2,6 3 1,7-4 0,8 3 0,0-6-1,-2-1 2,0-4-2,-6-6 0,-7-6-2,-17-17 0,-5 13-6,-38-20-24,-3-9-3,-8-1-2,-24 0-2</inkml:trace>
  </inkml:traceGroup>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4.393"/>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75FD857B-492D-479A-A5BD-5AC205E8EEBF}" emma:medium="tactile" emma:mode="ink">
          <msink:context xmlns:msink="http://schemas.microsoft.com/ink/2010/main" type="inkDrawing" rotatedBoundingBox="10377,11582 13562,13769 13427,13965 10242,11778" semanticType="callout" shapeName="Other"/>
        </emma:interpretation>
      </emma:emma>
    </inkml:annotationXML>
    <inkml:trace contextRef="#ctx0" brushRef="#br0">0 0 5,'60'49'31,"-12"3"0,17 9-13,28 42-1,0-11-2,39 29-3,6 2-3,33 24-2,-3-13-1,18 10-2,2-8 0,15 5-2,-17-12 1,2 2-2,-17-21 1,-5-9-1,-10-14 1,-12-7-2,-10-14 0,-19-14 0,-14-14 0,-14-13-3,-5 2-5,-37-19-22,3-8-5,-11 0-1,-37 0-3</inkml:trace>
  </inkml:traceGroup>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3.845"/>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BE6AB3C9-2FCD-4392-8DBB-93FDB27453AD}" emma:medium="tactile" emma:mode="ink">
          <msink:context xmlns:msink="http://schemas.microsoft.com/ink/2010/main" type="inkDrawing" rotatedBoundingBox="10761,12014 13442,13747 13305,13960 10623,12227" semanticType="callout" shapeName="Other"/>
        </emma:interpretation>
      </emma:emma>
    </inkml:annotationXML>
    <inkml:trace contextRef="#ctx0" brushRef="#br0">0 0 25,'63'86'33,"6"21"-13,17-7-1,38 32-2,5-15-2,33 24-5,0-18-1,28 7-3,-6-9-2,11 5-1,-12-25-2,-1-10 0,-11-6-2,-14-13 0,-8-5-2,-30-17-3,4 4-9,-38-15-18,-18-16-2,-20-1-2</inkml:trace>
  </inkml:traceGroup>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3.375"/>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372470E7-0FC3-4477-A2E7-26C193D089BA}" emma:medium="tactile" emma:mode="ink">
          <msink:context xmlns:msink="http://schemas.microsoft.com/ink/2010/main" type="inkDrawing" rotatedBoundingBox="11067,12167 13601,13732 13473,13939 10939,12374" semanticType="callout" shapeName="Other"/>
        </emma:interpretation>
      </emma:emma>
    </inkml:annotationXML>
    <inkml:trace contextRef="#ctx0" brushRef="#br0">0 0 7,'0'0'32,"56"61"1,-28-5-14,9-15-5,34 34 2,-6-13-3,28 30-4,-4-17-3,23 23-1,3-11 0,19 14-1,-7-10-1,20 12-1,-11-11 1,13-6-2,-2-13 0,-2 4 0,-9-15-1,-8-9 1,-7-12-2,-16-4 1,-7-8-3,-18-13-3,-7 25-7,-25-23-20,-7 2-3,-11-5-3,-30-15 1</inkml:trace>
  </inkml:traceGroup>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4.809"/>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8A822B53-FA20-4921-A126-D6392C6A6149}" emma:medium="tactile" emma:mode="ink">
          <msink:context xmlns:msink="http://schemas.microsoft.com/ink/2010/main" type="inkDrawing" rotatedBoundingBox="10869,11275 13700,13840 13559,13995 10728,11430" semanticType="callout" shapeName="Other"/>
        </emma:interpretation>
      </emma:emma>
    </inkml:annotationXML>
    <inkml:trace contextRef="#ctx0" brushRef="#br0">0 0 31,'76'119'34,"23"31"-6,31 14-11,47 43-1,11 1-3,41 28-3,0-15-3,26 6-3,-15-23-1,-9-20-2,-19-18-2,-28-39-11,-18-12-20,-10-14-2,-22-20-5,-18-15 1</inkml:trace>
  </inkml:traceGroup>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6.806"/>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EC447C03-D972-4DE1-949C-1601BAC27F99}" emma:medium="tactile" emma:mode="ink">
          <msink:context xmlns:msink="http://schemas.microsoft.com/ink/2010/main" type="inkDrawing" rotatedBoundingBox="15521,13716 17438,13456 17459,13607 15542,13867" semanticType="callout" shapeName="Other"/>
        </emma:interpretation>
      </emma:emma>
    </inkml:annotationXML>
    <inkml:trace contextRef="#ctx0" brushRef="#br0">0 307 1,'0'0'32,"0"0"1,26-4-8,-26 4-6,69-22-3,-32 7-4,30 15-3,0-10-2,22 10-3,6 0-1,11 6-1,8-2-1,7 5 1,-2-9 0,6 0 1,-6-23-1,2 6-1,-13-14 1,-2-8-1,-13-1 0,-7 4-2,-14 11-2,-18-11-7,4 29-15,-28-1-10,-30 8-2,29-10-2</inkml:trace>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18:01:46.899"/>
    </inkml:context>
    <inkml:brush xml:id="br0">
      <inkml:brushProperty name="width" value="0.21167" units="cm"/>
      <inkml:brushProperty name="height" value="0.21167" units="cm"/>
      <inkml:brushProperty name="color" value="#ED1C24"/>
      <inkml:brushProperty name="fitToCurve" value="1"/>
    </inkml:brush>
  </inkml:definitions>
  <inkml:traceGroup>
    <inkml:annotationXML>
      <emma:emma xmlns:emma="http://www.w3.org/2003/04/emma" version="1.0">
        <emma:interpretation id="{C2DD97F8-F92D-45FE-9BF8-A861CCFB3DD8}" emma:medium="tactile" emma:mode="ink">
          <msink:context xmlns:msink="http://schemas.microsoft.com/ink/2010/main" type="inkDrawing" rotatedBoundingBox="7184,4719 7449,7261 7076,7300 6811,4758" shapeName="Other"/>
        </emma:interpretation>
      </emma:emma>
    </inkml:annotationXML>
    <inkml:trace contextRef="#ctx0" brushRef="#br0">55 34 24,'20'-34'34,"-20"34"-1,0 0-7,8 45-15,-1 47-2,-9 34-1,2 55-2,-5 23-2,5 33 0,0 17-1,0 5 0,0-24 0,16-14 1,-1-42-2,6-37 0,-1-31 0,-3-30 0,-6-31 0,4-9-2,-11-21 0,-4-20 0,0 0 0,0 0 0,0 0 0,0 0 0,0 0 0,0 0 1,0 0-1,13-31 0,-13 1 1,0-14-1,-2-10-1,-7-23 2,3-16-2,-16-22 1,3-23 0,-5-29 0,3-14 1,-5-1-1,0-7 1,8 16 0,-3 10-1,8 16 1,6 25 0,5 21 0,2 25-1,0 16 2,0 9-1,0 20-1,0 1 1,0 30-2,0-26 2,0 26-2,0 0 1,0 42 0,0 23 0,0 31-1,5 41 2,5 30-2,5 25 2,3 24-2,6-3 1,-7-1 0,7-25 0,-3-21 0,1-39 1,-7-25-1,0-31 0,-8-19 0,1-23 2,-8-29-2,0 0 0,0 0 1,0-56-2,0-30 2,0-34-2,0-43 1,-11-40 0,5-30 1,-11-13-2,6-3 1,-6 18 1,6 23-1,-11 26 0,7 45 0,2 41-1,7 35 0,-5 26 1,11 35-1,-11 44 0,11 30 1,0 50-2,6 39 2,10 42-1,3 36 1,5 26 1,4-5-1,0-9 0,0-20 0,0-39 0,-6-45 0,-3-46 2,-10-24-2,-1-46 0,-8-33 0,11-17 0,-11-50 1,0-31-2,-11-37 2,-2-40-1,-2-33 0,0-29-1,0 3 2,0 7 0,2 10-1,0 41 1,4 32 0,3 44-1,2 40 1,4 60-1,0 0-1,-7 71 1,7 43-1,0 39 1,7 31-1,14 32 0,3 12 0,11 6 2,3-27-2,-1-16 1,9-46 0,-16-37 0,-2-36 0,-9-38 1,-19-34-1,0 0-1,13-70 2,-19-26-1,-18-31 1,-4-46-1,-4-33 0,-3-28 0,3 1 1,-1 7 0,5 37-1,6 22 1,7 32-1,5 49 0,5 58 0,5 41 1,0 60-2,5 45 1,7 40-1,12 33 0,2 32 1,9 14 0,4-2-1,2-14 1,-7-29 0,3-45 0,-7-35 0,-6-42 0,-4-36 0,-20-34 0,0-18 1,-3-52-1,-14-28 0,-18-38 0,1-34 0,-9-40 1,-7-18 0,7-6-2,-3 8 2,5 20 0,9 19 0,4 32-1,6 46 0,7 48 0,15 61-1,-19 21 2,16 68-2,-3 49 1,6 43-2,6 34 2,10 22-1,3 9 1,7-7-1,2-26 1,0-42 0,0-48 0,-8-34 0,-1-41 2,-19-48-2,2-27 0,-2-49 0,-13-40 0,-4-30 0,-9-36 0,0-33 0,2-2 0,5 11 0,4 25 0,0 24 1,6 35-1,5 40 0,4 82 0,0 0-1,0 87 2,0 30-2,11 33 0,-3 32 0,10 36 2,3 6-2,3-2 1,4-12 0,0-28 0,0-22 0,-6-36-1,-1-36-3,7-27-5,-28-61-25,0 0-3,16-32-1,-10-34-5</inkml:trace>
  </inkml:traceGroup>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7.394"/>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3ACE8FB0-AEF6-4A58-8BF7-90CCAC14C853}" emma:medium="tactile" emma:mode="ink">
          <msink:context xmlns:msink="http://schemas.microsoft.com/ink/2010/main" type="inkDrawing" rotatedBoundingBox="15651,13767 17946,13206 17972,13314 15677,13874" shapeName="Other"/>
        </emma:interpretation>
      </emma:emma>
    </inkml:annotationXML>
    <inkml:trace contextRef="#ctx0" brushRef="#br0">0 550 33,'0'0'38,"0"0"-2,20 10-14,19 3-4,-39-13-6,73 0-1,-23-13-5,21 3-1,5-6-2,21 0-1,7-9 0,6 14-2,7-13 1,6 7-1,4-11 2,1 2-2,-3-5 0,-4-5 0,5 1 0,-3-1-2,-7-3 1,-7-7-2,3 20-5,-36-16-11,12 14-17,-19 2-1,-8 3-4,-24 4 2</inkml:trace>
  </inkml:traceGroup>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6.205"/>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E98B6067-7328-439E-9F60-0FAE58CD5434}" emma:medium="tactile" emma:mode="ink">
          <msink:context xmlns:msink="http://schemas.microsoft.com/ink/2010/main" type="inkDrawing" rotatedBoundingBox="14357,13910 16261,13785 16268,13894 14364,14019" shapeName="Other"/>
        </emma:interpretation>
      </emma:emma>
    </inkml:annotationXML>
    <inkml:trace contextRef="#ctx0" brushRef="#br0">0 213 19,'39'-10'31,"-13"10"-4,-2-11-7,21 11-2,-6-12-3,30 12-4,-10-12-2,25 11-3,-2-11-2,11 9-1,4-4-1,14 7 1,-8-4 0,8 4 0,-3 0-1,4 0 0,-8 0 0,-3 0-1,-12-5 0,-7-4 0,-11 4-1,-15-4-2,3 9-4,-35-26-16,6 10-13,-4-3-3,2-6-2,-2-2 1</inkml:trace>
  </inkml:traceGroup>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8.662"/>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9FCA6C8A-B67A-46ED-8819-FD5E71C85810}" emma:medium="tactile" emma:mode="ink">
          <msink:context xmlns:msink="http://schemas.microsoft.com/ink/2010/main" type="inkDrawing" rotatedBoundingBox="19287,12193 21525,11671 21589,11946 19351,12468" shapeName="Other"/>
        </emma:interpretation>
      </emma:emma>
    </inkml:annotationXML>
    <inkml:trace contextRef="#ctx0" brushRef="#br0">0 564 0,'54'-57'33,"24"5"1,15-8-8,0-20-8,28 23-4,-11-15-2,26 27-3,-21-6-4,14 20-1,-12 3-2,6 12 0,-6 9-1,6 4 0,0 3-1,-2-1-1,9 1-7,-22 0-24,9 0-3,-5 0-3,-2 0 0</inkml:trace>
  </inkml:traceGroup>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7.933"/>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B2C271DB-CF1B-40AB-82F3-E25E6E46A157}" emma:medium="tactile" emma:mode="ink">
          <msink:context xmlns:msink="http://schemas.microsoft.com/ink/2010/main" type="inkDrawing" rotatedBoundingBox="16883,13677 19346,12557 19390,12654 16927,13774" semanticType="callout" shapeName="Other"/>
        </emma:interpretation>
      </emma:emma>
    </inkml:annotationXML>
    <inkml:trace contextRef="#ctx0" brushRef="#br0">0 1112 30,'26'-15'33,"22"14"-2,10-5-18,-6-19-2,24 11-3,1-20 0,25 2-2,2-13 1,28 4-3,-5-17 0,13 4 0,-3-7 0,10 3-1,-11-9-1,11-4-2,-13 0 0,0 1 0,-13 3 0,-5 1-1,-3 12-4,-25-14-8,3 23-21,-22 11-3,-17 7-1,-13-1-1</inkml:trace>
  </inkml:traceGroup>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59.643"/>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36CB75C8-15CC-4C2B-AE0D-A2A7A1148DAF}" emma:medium="tactile" emma:mode="ink">
          <msink:context xmlns:msink="http://schemas.microsoft.com/ink/2010/main" type="inkDrawing" rotatedBoundingBox="18582,12884 20595,12001 20618,12052 18604,12936" semanticType="callout" shapeName="Other">
            <msink:sourceLink direction="with" ref="{097D9D0E-1E91-4DFA-9B97-B11FC282A022}"/>
          </msink:context>
        </emma:interpretation>
      </emma:emma>
    </inkml:annotationXML>
    <inkml:trace contextRef="#ctx0" brushRef="#br0">0 891 18,'37'-36'27,"26"2"-1,4 8-10,-4-19-4,14 13-3,-5-17-2,21 18 1,-13-20-1,10 21-2,-3-8-1,10 9 0,-13-12-1,11 8 0,-8-2-1,4-5 0,-9-3 0,4 8 0,-8-9 1,-3 11-2,-5-1 1,-1 5-1,-7 4-1,-3-1-3,8 19-5,-24-21-13,7 7-15,-5 15 0,-4-4-3</inkml:trace>
  </inkml:traceGroup>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4:01.563"/>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192A86E0-AE7E-4EB3-9696-25EF59C0C515}" emma:medium="tactile" emma:mode="ink">
          <msink:context xmlns:msink="http://schemas.microsoft.com/ink/2010/main" type="inkDrawing" rotatedBoundingBox="27166,14910 28890,12659 29309,12980 27585,15231" semanticType="callout" shapeName="Other"/>
        </emma:interpretation>
      </emma:emma>
    </inkml:annotationXML>
    <inkml:trace contextRef="#ctx0" brushRef="#br0">1734 0 30,'0'0'34,"0"0"-3,0 14-8,0-14-7,-17 42-4,-2-12-4,17 26-2,-16 4-1,10 21 1,-12-5-1,9 27-1,-15-5-1,7 14-1,-13 0-1,1 1-1,-5-5 0,-5-5 1,-16 3-1,-7-8 0,-12 4 1,-17 4-2,-15-3 0,-24 8 0,-2-14 0,-13 1-2,11-9 2,-2-15-2,21-9 0,9-28-4,45-1-9,11-23-17,22-13-4,30 0 1,0-55-2</inkml:trace>
  </inkml:traceGroup>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4:01.159"/>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EE1DC89E-64D9-4C92-AF56-0151C2E18790}" emma:medium="tactile" emma:mode="ink">
          <msink:context xmlns:msink="http://schemas.microsoft.com/ink/2010/main" type="inkDrawing" rotatedBoundingBox="27992,14355 28416,13163 28520,13200 28096,14392" semanticType="callout" shapeName="Other"/>
        </emma:interpretation>
      </emma:emma>
    </inkml:annotationXML>
    <inkml:trace contextRef="#ctx0" brushRef="#br0">393 0 6,'0'0'34,"0"0"2,0 0-1,0 0-14,0 0-6,20 16-4,-20-16-2,0 69-1,-13-23-3,6 30-1,-14 5-1,3 21 1,-14 10-3,2 2 0,-11-2-1,4-10 0,-4-2 0,0-23-1,2-12 0,4-19-2,12 5-1,-8-46-5,29 25-10,2-30-16,0 0-1,-6-30-4,12 1 3</inkml:trace>
  </inkml:traceGroup>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4:02.134"/>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37D14F11-72F5-4D65-86ED-E92D9CCDE347}" emma:medium="tactile" emma:mode="ink">
          <msink:context xmlns:msink="http://schemas.microsoft.com/ink/2010/main" type="inkDrawing" rotatedBoundingBox="26502,15086 28945,12725 29422,13218 26979,15580" semanticType="callout" shapeName="Other">
            <msink:sourceLink direction="with" ref="{097D9D0E-1E91-4DFA-9B97-B11FC282A022}"/>
          </msink:context>
        </emma:interpretation>
      </emma:emma>
    </inkml:annotationXML>
    <inkml:trace contextRef="#ctx0" brushRef="#br0">2424 0 23,'7'34'33,"-7"-8"0,0-6-8,0 32-8,-15-18-5,15 37-4,-18-5-2,12 20-2,-13 0-1,6 20 1,-22 0-1,3 10-1,-16 12-1,-15 0 1,-17-3-1,-15 11-1,-26-1 1,-13-3-1,-19-4 1,-16-7-1,-8-5 1,-2-6-2,2-14 1,6-18 1,11-15 0,19-14-1,18-20 0,22-13-3,32 3-7,-5-19-22,35-11-3,20-21-2,19-11-3</inkml:trace>
  </inkml:traceGroup>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4:02.821"/>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94FEC574-F24A-4DC8-84FA-856D5059BE2B}" emma:medium="tactile" emma:mode="ink">
          <msink:context xmlns:msink="http://schemas.microsoft.com/ink/2010/main" type="inkDrawing" rotatedBoundingBox="26935,14790 28378,13575 28553,13783 27110,14998" semanticType="callout" shapeName="Other"/>
        </emma:interpretation>
      </emma:emma>
    </inkml:annotationXML>
    <inkml:trace contextRef="#ctx0" brushRef="#br0">1443 0 49,'-29'51'38,"-5"-1"-1,6 13-2,-28-14-22,23 36-5,-21-13-4,0 19-1,-13 0 1,-8 11-3,-14-12 0,-2 5-1,-13-9 0,3-10 0,-3-14 0,5-5-1,1-19 0,8-12-2,18-1-1,-1-21-4,38 15-9,-8-19-18,43 0-2,-15-23-3,21-5 1</inkml:trace>
  </inkml:traceGroup>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4:03.770"/>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B61C67B3-564F-4395-BA4B-F81E4BB17EA1}" emma:medium="tactile" emma:mode="ink">
          <msink:context xmlns:msink="http://schemas.microsoft.com/ink/2010/main" type="inkDrawing" rotatedBoundingBox="28226,14452 28856,12652 29196,12772 28566,14571" semanticType="callout" shapeName="Other"/>
        </emma:interpretation>
      </emma:emma>
    </inkml:annotationXML>
    <inkml:trace contextRef="#ctx0" brushRef="#br0">696 0 11,'0'0'30,"0"0"1,0 0-10,0 0-1,2 22-4,20 19-2,-22-17-4,19 37-3,-12 5-2,8 14 0,-15 14-2,0 11-2,-5 0 0,-12 7 0,-11 4-1,-9 2 1,-10-4-1,-7-2-1,-9-5-1,-10-12-2,-1 16-8,-23-30-15,6-5-8,3 1-2,1-18-1</inkml:trace>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18:01:48.336"/>
    </inkml:context>
    <inkml:brush xml:id="br0">
      <inkml:brushProperty name="width" value="0.21167" units="cm"/>
      <inkml:brushProperty name="height" value="0.21167" units="cm"/>
      <inkml:brushProperty name="color" value="#ED1C24"/>
      <inkml:brushProperty name="fitToCurve" value="1"/>
    </inkml:brush>
  </inkml:definitions>
  <inkml:traceGroup>
    <inkml:annotationXML>
      <emma:emma xmlns:emma="http://www.w3.org/2003/04/emma" version="1.0">
        <emma:interpretation id="{FD9EED5D-6D5D-4726-A543-8DA0A3D45F30}" emma:medium="tactile" emma:mode="ink">
          <msink:context xmlns:msink="http://schemas.microsoft.com/ink/2010/main" type="writingRegion" rotatedBoundingBox="7722,7023 8175,4626 9402,4858 8949,7255"/>
        </emma:interpretation>
      </emma:emma>
    </inkml:annotationXML>
    <inkml:traceGroup>
      <inkml:annotationXML>
        <emma:emma xmlns:emma="http://www.w3.org/2003/04/emma" version="1.0">
          <emma:interpretation id="{E63594FF-C0B9-44D9-A262-31644354661B}" emma:medium="tactile" emma:mode="ink">
            <msink:context xmlns:msink="http://schemas.microsoft.com/ink/2010/main" type="paragraph" rotatedBoundingBox="7722,7023 8175,4626 9402,4858 8949,7255" alignmentLevel="1"/>
          </emma:interpretation>
        </emma:emma>
      </inkml:annotationXML>
      <inkml:traceGroup>
        <inkml:annotationXML>
          <emma:emma xmlns:emma="http://www.w3.org/2003/04/emma" version="1.0">
            <emma:interpretation id="{1B8CBF2E-F364-4680-BC84-2B8F61D2E7E4}" emma:medium="tactile" emma:mode="ink">
              <msink:context xmlns:msink="http://schemas.microsoft.com/ink/2010/main" type="line" rotatedBoundingBox="7722,7023 8175,4626 9402,4858 8949,7255"/>
            </emma:interpretation>
          </emma:emma>
        </inkml:annotationXML>
        <inkml:traceGroup>
          <inkml:annotationXML>
            <emma:emma xmlns:emma="http://www.w3.org/2003/04/emma" version="1.0">
              <emma:interpretation id="{9788EFF9-9025-45AD-A108-70148CB5B249}" emma:medium="tactile" emma:mode="ink">
                <msink:context xmlns:msink="http://schemas.microsoft.com/ink/2010/main" type="inkWord" rotatedBoundingBox="7722,7023 8175,4626 9402,4858 8949,7255"/>
              </emma:interpretation>
              <emma:one-of disjunction-type="recognition" id="oneOf0">
                <emma:interpretation id="interp0" emma:lang="en-US" emma:confidence="0">
                  <emma:literal>$5</emma:literal>
                </emma:interpretation>
                <emma:interpretation id="interp1" emma:lang="en-US" emma:confidence="0">
                  <emma:literal>Itty</emma:literal>
                </emma:interpretation>
                <emma:interpretation id="interp2" emma:lang="en-US" emma:confidence="0">
                  <emma:literal>15</emma:literal>
                </emma:interpretation>
                <emma:interpretation id="interp3" emma:lang="en-US" emma:confidence="0">
                  <emma:literal>pts</emma:literal>
                </emma:interpretation>
                <emma:interpretation id="interp4" emma:lang="en-US" emma:confidence="0">
                  <emma:literal>ps</emma:literal>
                </emma:interpretation>
              </emma:one-of>
            </emma:emma>
          </inkml:annotationXML>
          <inkml:trace contextRef="#ctx0" brushRef="#br0">343 238 19,'0'-30'35,"0"4"-1,0 26 0,0 0-20,-19-28-4,17 51-3,-20 14-2,5 43-2,-14 16 0,-3 35-2,-1 11 0,3 14-1,-9-3 0,11-14 0,-5-18 1,18-19 0,2-35 1,8-16-1,7-51 1,0 0 0,0 0 0,-6-51-1,6-18 1,13-25-1,6-30-1,7-26 1,11-13-1,-9-1 1,2-2-1,3 22 1,-8 16 0,-1 31 0,-9 27 0,-8 38-1,-7 32 1,-2 55-1,-16 29 0,-3 18-1,1 28 1,-6 8-1,7 12 1,-5-10 0,11-17 1,7-22-1,-5-27 0,11-19 0,0-22 1,0-33-1,0 0 0,0 0 0,0-47 0,4-4 0,18-18-1,-3-12 2,9-10-2,9-7 2,-4 4-1,5 3 1,-7 24-1,-3 7 2,-9 19-2,-19 41 0,0 0 0,0 16-2,-21 47 4,-18 35-4,-5 27 2,-7 14-1,1 14 1,7-6-1,-5-4 1,16-27 0,14-20 0,10-28 0,8-33-1,0-35 1,13 30 0,-13-30 0,26 0 0,-26 0 0,26-21 0,-26 21 0,0 0 1,17-22-2,-17 22 1,0 0 0,0 0 1,0 0-1,2-23 0,-2 23 0,0 0 0,0 0 0,0 0 1,0 0-1,2-25 0,-2 25 0,0 0 0,20-26 0,-20 26 0,34-38 0,3 15 0,0-6 1,15-7-1,6 6 2,9 5-2,4 5 1,3 9-1,-3 1 1,-2 15-1,-2 16 0,-6 24 0,-9 10 0,-9 13-1,-15 18 2,-15 16-1,-13 6 1,0 5-1,-26 1 1,-11-2 0,-8-10-1,-14-17 1,-8-12 0,-4-19 0,-4-22-1,-12-9-1,3-18 1,4-5-1,4-12-1,20-4-5,2-29-10,37 17-20,4-17-1,26 10-2,15-11-2</inkml:trace>
          <inkml:trace contextRef="#ctx0" brushRef="#br0" timeOffset="890.9217">153 644 49,'-37'24'38,"3"-19"-2,34-5-2,-41 0-24,58 0-1,20-19-3,30-4-2,15-20-1,19 11 0,7-19-1,16 8 0,-5-3-1,-7 12-1,-19 7 0,-22 9 1,-19 2 0,-7 8 0,-23-1 0,-22 9 0,0 0 0,0 0-1,-22 6 1,-14 5-1,-10 7 0,-12 3-1,-13 14 1,-14 1-1,-8 3 0,3 0 1,-1-6-1,11-5 0,11-6 0,15-3 0,21-13 0,33-6 0,0 0 1,28-6-1,26-13 1,20 3 0,2-10 0,19 1 1,0-3-1,-2 2 0,-11 0 1,-11 7-1,-17 4 1,-19-1-1,-35 16 0,0 0 1,-33-17-1,-25 17 0,-31 10 0,-6 5 0,-13 5-1,-2-2 1,11 11-2,21-15 1,24-1 0,30-13 0,24 0 1,67-16 0,28-7 0,20-9 0,19 1 0,15-8 1,-5 4 0,-7 6-2,-25 1 1,-26 7 0,-29 11 0,-27-4-4,-30 14-5,0 0-25,-24 0-2,-8-16-3,32 16-2</inkml:trace>
        </inkml:traceGroup>
      </inkml:traceGroup>
    </inkml:traceGroup>
  </inkml:traceGroup>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8.78571" units="1/cm"/>
          <inkml:channelProperty channel="Y" name="resolution" value="48" units="1/cm"/>
        </inkml:channelProperties>
      </inkml:inkSource>
      <inkml:timestamp xml:id="ts0" timeString="2013-04-27T21:44:49.541"/>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647B42F8-016A-4D41-8CFF-04F209E2FD64}" emma:medium="tactile" emma:mode="ink">
          <msink:context xmlns:msink="http://schemas.microsoft.com/ink/2010/main" type="inkDrawing" rotatedBoundingBox="10004,10989 10019,10989 10019,11004 10004,11004" shapeName="Other"/>
        </emma:interpretation>
      </emma:emma>
    </inkml:annotationXML>
    <inkml:trace contextRef="#ctx0" brushRef="#br0">0 0</inkml:trace>
  </inkml:traceGroup>
</inkml:ink>
</file>

<file path=ppt/ink/ink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8.78571" units="1/cm"/>
          <inkml:channelProperty channel="Y" name="resolution" value="48" units="1/cm"/>
        </inkml:channelProperties>
      </inkml:inkSource>
      <inkml:timestamp xml:id="ts0" timeString="2013-04-27T21:44:49.733"/>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AE77D354-2C99-4741-BEB3-E6A1863CCE11}" emma:medium="tactile" emma:mode="ink">
          <msink:context xmlns:msink="http://schemas.microsoft.com/ink/2010/main" type="inkDrawing" rotatedBoundingBox="10004,10989 10019,10989 10019,11004 10004,11004" shapeName="Other"/>
        </emma:interpretation>
      </emma:emma>
    </inkml:annotationXML>
    <inkml:trace contextRef="#ctx0" brushRef="#br0">0 0</inkml:trace>
  </inkml:traceGroup>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8.78571" units="1/cm"/>
          <inkml:channelProperty channel="Y" name="resolution" value="48" units="1/cm"/>
        </inkml:channelProperties>
      </inkml:inkSource>
      <inkml:timestamp xml:id="ts0" timeString="2013-04-27T21:44:50.092"/>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10415FD7-B71A-4624-828B-DF14BC13E406}" emma:medium="tactile" emma:mode="ink">
          <msink:context xmlns:msink="http://schemas.microsoft.com/ink/2010/main" type="inkDrawing" rotatedBoundingBox="10885,12544 10900,12544 10900,12559 10885,12559" shapeName="Other"/>
        </emma:interpretation>
      </emma:emma>
    </inkml:annotationXML>
    <inkml:trace contextRef="#ctx0" brushRef="#br0">0 0</inkml:trace>
  </inkml:traceGroup>
</inkml:ink>
</file>

<file path=ppt/ink/ink5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8.78571" units="1/cm"/>
          <inkml:channelProperty channel="Y" name="resolution" value="48" units="1/cm"/>
        </inkml:channelProperties>
      </inkml:inkSource>
      <inkml:timestamp xml:id="ts0" timeString="2013-04-27T21:44:52.165"/>
    </inkml:context>
    <inkml:brush xml:id="br0">
      <inkml:brushProperty name="width" value="0.04667" units="cm"/>
      <inkml:brushProperty name="height" value="0.04667" units="cm"/>
      <inkml:brushProperty name="color" value="#FF00FF"/>
      <inkml:brushProperty name="fitToCurve" value="1"/>
    </inkml:brush>
  </inkml:definitions>
  <inkml:trace contextRef="#ctx0" brushRef="#br0">0 0,'0'51,"0"1,52-52,51 104,53-104,-53 52,-51 0,52-1,51-51,1 156,-52-104,103 103,-103-103,-1 52,-51-104,0 155,52-51,51 51,519 1090,-674-1194,0 1,52 52,0-104,51 259</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2:06:40.006"/>
    </inkml:context>
    <inkml:brush xml:id="br0">
      <inkml:brushProperty name="width" value="0.21167" units="cm"/>
      <inkml:brushProperty name="height" value="0.21167" units="cm"/>
      <inkml:brushProperty name="color" value="#3165BB"/>
      <inkml:brushProperty name="fitToCurve" value="1"/>
    </inkml:brush>
    <inkml:context xml:id="ctx1">
      <inkml:inkSource xml:id="inkSrc4">
        <inkml:traceFormat>
          <inkml:channel name="X" type="integer" max="32767" units="cm"/>
          <inkml:channel name="Y" type="integer" max="32767" units="cm"/>
        </inkml:traceFormat>
        <inkml:channelProperties>
          <inkml:channelProperty channel="X" name="resolution" value="3196.78052" units="1/cm"/>
          <inkml:channelProperty channel="Y" name="resolution" value="5041.07715" units="1/cm"/>
        </inkml:channelProperties>
      </inkml:inkSource>
      <inkml:timestamp xml:id="ts1" timeString="2013-04-27T22:04:35.896"/>
    </inkml:context>
    <inkml:brush xml:id="br1">
      <inkml:brushProperty name="width" value="0.04667" units="cm"/>
      <inkml:brushProperty name="height" value="0.04667" units="cm"/>
      <inkml:brushProperty name="color" value="#808080"/>
      <inkml:brushProperty name="fitToCurve" value="1"/>
    </inkml:brush>
  </inkml:definitions>
  <inkml:traceGroup>
    <inkml:annotationXML>
      <emma:emma xmlns:emma="http://www.w3.org/2003/04/emma" version="1.0">
        <emma:interpretation id="{2FFDF0D3-9B1A-4B16-BC0A-AD3388341A2B}" emma:medium="tactile" emma:mode="ink">
          <msink:context xmlns:msink="http://schemas.microsoft.com/ink/2010/main" type="writingRegion" rotatedBoundingBox="14965,1756 17442,6718 15809,7534 13332,2572"/>
        </emma:interpretation>
      </emma:emma>
    </inkml:annotationXML>
    <inkml:traceGroup>
      <inkml:annotationXML>
        <emma:emma xmlns:emma="http://www.w3.org/2003/04/emma" version="1.0">
          <emma:interpretation id="{751170BD-E4B6-4C96-A34A-80C4FAC45D91}" emma:medium="tactile" emma:mode="ink">
            <msink:context xmlns:msink="http://schemas.microsoft.com/ink/2010/main" type="paragraph" rotatedBoundingBox="14965,1756 17442,6718 15809,7534 13332,2572" alignmentLevel="1"/>
          </emma:interpretation>
        </emma:emma>
      </inkml:annotationXML>
      <inkml:traceGroup>
        <inkml:annotationXML>
          <emma:emma xmlns:emma="http://www.w3.org/2003/04/emma" version="1.0">
            <emma:interpretation id="{340437F8-4F52-492E-A3D0-310C25D512CF}" emma:medium="tactile" emma:mode="ink">
              <msink:context xmlns:msink="http://schemas.microsoft.com/ink/2010/main" type="line" rotatedBoundingBox="14965,1756 17442,6718 15809,7534 13332,2572"/>
            </emma:interpretation>
          </emma:emma>
        </inkml:annotationXML>
        <inkml:traceGroup>
          <inkml:annotationXML>
            <emma:emma xmlns:emma="http://www.w3.org/2003/04/emma" version="1.0">
              <emma:interpretation id="{9BAD0BDD-9F58-43A2-A0D1-FE70231B3AAC}" emma:medium="tactile" emma:mode="ink">
                <msink:context xmlns:msink="http://schemas.microsoft.com/ink/2010/main" type="inkWord" rotatedBoundingBox="-6793,8673 7429,-5418 18047,5298 3824,19390"/>
              </emma:interpretation>
              <emma:one-of disjunction-type="recognition" id="oneOf0">
                <emma:interpretation id="interp0" emma:lang="en-US" emma:confidence="0">
                  <emma:literal>Ey</emma:literal>
                </emma:interpretation>
                <emma:interpretation id="interp1" emma:lang="en-US" emma:confidence="0">
                  <emma:literal>try</emma:literal>
                </emma:interpretation>
                <emma:interpretation id="interp2" emma:lang="en-US" emma:confidence="0">
                  <emma:literal>Eye</emma:literal>
                </emma:interpretation>
                <emma:interpretation id="interp3" emma:lang="en-US" emma:confidence="0">
                  <emma:literal>Eye.</emma:literal>
                </emma:interpretation>
                <emma:interpretation id="interp4" emma:lang="en-US" emma:confidence="0">
                  <emma:literal>ty</emma:literal>
                </emma:interpretation>
              </emma:one-of>
            </emma:emma>
          </inkml:annotationXML>
          <inkml:trace contextRef="#ctx0" brushRef="#br0">-1952-5196 21,'0'0'28,"0"0"0,0 0-16,0 0 0,0 0-3,29-24-2,9 19-3,8-18 1,17 1-1,4-11 1,17 5-1,1-15 0,2 10-2,-7-4 1,0 12-1,-17-1 0,-11 8-1,-7 6-1,-17 3-1,-4 9-4,-24 0-9,0 0-16,9-22-2,-9 22-3,0 0 1</inkml:trace>
          <inkml:trace contextRef="#ctx0" brushRef="#br0" timeOffset="613.9674">-1915-5169 14,'11'-30'29,"-11"30"-1,0 0-13,2 22-2,-2 30-3,-9 15-4,-3 34 2,-12 17-2,11 31-3,-7 3 0,12 9 0,1-10-1,7-13 1,13-28-1,20-14-1,6-41 1,21-21 1,7-34 0,9 0-1,-2-28 1,8-5-1,-8-2-1,-3-4-2,-10 9-1,-22-12-6,4 26-23,-25-12-3,-5 7-2,-13-2 0</inkml:trace>
          <inkml:trace contextRef="#ctx0" brushRef="#br0" timeOffset="1070.5235">-1962-4447 4,'0'0'30,"0"0"5,36-14-16,16 0-2,0-22 0,31 9-3,-8-25-3,25 13-5,-11-10-3,6 10-1,-12 5-2,-16 3-1,-9 19-12,-23-8-19,-11 3-1,-11-3-2,-3-2 0</inkml:trace>
          <inkml:trace contextRef="#ctx0" brushRef="#br0" timeOffset="1931.4436">-853-4612 2,'23'-17'29,"-12"-10"2,-11 27-5,24-8-18,-24 8 0,0 29-1,-9 6 0,5 26-4,-5 3 1,9 10-1,0 0 0,9 1 0,8-15 0,18-16 0,-2-23 0,16-21 0,-6-21-1,10-18 2,-6-29-2,-4-4 0,-8-18-1,-4-1 0,-12-1 0,-8 13 0,-7 10-1,0 14 0,-4 24 0,0 31 1,0 0-1,-19 59 0,19 30 0,6 26 0,12 27 1,10 13-1,7 12 1,8 0-1,0-7 1,0-3 0,-8-26-1,-9-17 1,-13-21 0,-13-10 0,-17-17-1,-24-16 0,-9-16-1,-13-17-1,-4-14-3,-18-13-3,18-13-5,-15-30-19,21-12-3,9-4-1,16-6 0</inkml:trace>
          <inkml:trace contextRef="#ctx1" brushRef="#br1">0 0,'0'0,"0"0,0 0</inkml:trace>
        </inkml:traceGroup>
      </inkml:traceGroup>
    </inkml:traceGroup>
  </inkml:traceGroup>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2:04:44.938"/>
    </inkml:context>
    <inkml:brush xml:id="br0">
      <inkml:brushProperty name="width" value="0.21167" units="cm"/>
      <inkml:brushProperty name="height" value="0.21167" units="cm"/>
      <inkml:brushProperty name="color" value="#808080"/>
      <inkml:brushProperty name="fitToCurve" value="1"/>
    </inkml:brush>
  </inkml:definitions>
  <inkml:traceGroup>
    <inkml:annotationXML>
      <emma:emma xmlns:emma="http://www.w3.org/2003/04/emma" version="1.0">
        <emma:interpretation id="{55E5DF37-860A-46D5-848C-32DB94EC3E8E}" emma:medium="tactile" emma:mode="ink">
          <msink:context xmlns:msink="http://schemas.microsoft.com/ink/2010/main" type="writingRegion" rotatedBoundingBox="3465,1653 9456,442 10075,3501 4083,4712"/>
        </emma:interpretation>
      </emma:emma>
    </inkml:annotationXML>
    <inkml:traceGroup>
      <inkml:annotationXML>
        <emma:emma xmlns:emma="http://www.w3.org/2003/04/emma" version="1.0">
          <emma:interpretation id="{73BCE2A3-4737-4106-A302-FB9E6A9775DF}" emma:medium="tactile" emma:mode="ink">
            <msink:context xmlns:msink="http://schemas.microsoft.com/ink/2010/main" type="paragraph" rotatedBoundingBox="3465,1653 9456,442 10075,3501 4083,4712" alignmentLevel="1"/>
          </emma:interpretation>
        </emma:emma>
      </inkml:annotationXML>
      <inkml:traceGroup>
        <inkml:annotationXML>
          <emma:emma xmlns:emma="http://www.w3.org/2003/04/emma" version="1.0">
            <emma:interpretation id="{C430607D-0698-4865-90A4-BCC7FCD0049D}" emma:medium="tactile" emma:mode="ink">
              <msink:context xmlns:msink="http://schemas.microsoft.com/ink/2010/main" type="line" rotatedBoundingBox="3465,1653 9456,442 10075,3501 4083,4712"/>
            </emma:interpretation>
          </emma:emma>
        </inkml:annotationXML>
        <inkml:traceGroup>
          <inkml:annotationXML>
            <emma:emma xmlns:emma="http://www.w3.org/2003/04/emma" version="1.0">
              <emma:interpretation id="{1937DC27-1D49-49CD-BFDE-278804331B4B}" emma:medium="tactile" emma:mode="ink">
                <msink:context xmlns:msink="http://schemas.microsoft.com/ink/2010/main" type="inkWord" rotatedBoundingBox="3465,1653 9456,442 10075,3501 4083,4712"/>
              </emma:interpretation>
              <emma:one-of disjunction-type="recognition" id="oneOf0">
                <emma:interpretation id="interp0" emma:lang="en-US" emma:confidence="1">
                  <emma:literal>Reality</emma:literal>
                </emma:interpretation>
                <emma:interpretation id="interp1" emma:lang="en-US" emma:confidence="0">
                  <emma:literal>reality</emma:literal>
                </emma:interpretation>
                <emma:interpretation id="interp2" emma:lang="en-US" emma:confidence="0">
                  <emma:literal>Regality</emma:literal>
                </emma:interpretation>
                <emma:interpretation id="interp3" emma:lang="en-US" emma:confidence="0">
                  <emma:literal>•Reality</emma:literal>
                </emma:interpretation>
                <emma:interpretation id="interp4" emma:lang="en-US" emma:confidence="0">
                  <emma:literal>Readily</emma:literal>
                </emma:interpretation>
              </emma:one-of>
            </emma:emma>
          </inkml:annotationXML>
          <inkml:trace contextRef="#ctx0" brushRef="#br0">156 724 1,'32'122'10,"-3"7"-1,9 22 2,-1 10-1,-2-8 2,0-5-5,-11-21 0,1-7-1,-16-30 1,-4-15 0,-5-34-1,-5-19-2,-16-22 1,5-29 0,-14-40 0,6-22 0,-6-43-1,4-18 0,-4-41 1,16-4-1,4-19 1,16 16 1,5-6 0,21 39 0,3 14 1,22 45 0,-8 22-1,21 42-2,-18 27-1,8 17-2,-8 26-1,-8 25 0,-14 19-1,-9 17 1,-12 13-1,-18 12 1,-23 7-2,-13 2 1,-14 1-1,-21-13 0,2-6-1,-17-15 1,12-18-2,-3-26 2,21-7-1,4-27 1,26-10 1,16-14 1,25-14 0,25-8 0,25 5 0,20 4 1,17 5 1,17 20 0,1 4-1,10 28 1,1 14 1,1 15-2,-6 8 1,-7 3-1,-14 5 0,-10-2 0,-19-13 1,-12-1-1,-19-16 0,-12-2 0,-11-19-2,-13-22-7,0 0-25,-11-2-1,-2-21-2,-12-15-3</inkml:trace>
          <inkml:trace contextRef="#ctx0" brushRef="#br0" timeOffset="703.7852">1653 1245 30,'0'0'35,"0"0"-1,0 0-1,6-26-22,33 13-3,-6-28 0,18 16-1,-12-20 0,11 8-3,-4-8-2,1 2 0,-12-2 0,-4 3-1,-8-4-1,-10 2 1,-6 3-1,-7 2 0,-13 3 0,-9 6 0,-13 23-1,-10 7 1,-5 34-1,-2 18 1,-4 29-1,12 13 0,1 13 1,17 3-1,22-5 2,6-10-1,33-29 2,27-20-2,12-34 1,13-12 1,8-32-3,0-10 1,-4-8-5,-19-20-9,8 20-18,-37-1-3,-1 21-1,-29-8-4</inkml:trace>
          <inkml:trace contextRef="#ctx0" brushRef="#br0" timeOffset="1455.6008">3069 549 43,'13'-17'35,"-13"17"-2,0-32-1,-6 7-24,6 3-1,-16-6-2,3 4-3,-13-5-1,-8 7 0,-5 11-1,-7-3 0,-4 14-1,-8 17 1,6 20-1,-4 31 1,14 12-1,6 16 1,16 5-1,14 6 1,6-3 0,19-10 0,24-23 1,12-18 1,7-33-1,16-15 2,-6-26-1,0-18-1,-10-21 1,-1-16-2,-22-15 1,-11 0-1,-9 2 0,-19-5-1,0 18 1,-19 9 0,0 16 0,-5 23 0,2 28 0,1 21 0,10 37 0,8 17 1,3 21-2,20 7 2,4 5-2,8-9 1,11-10-1,-6-21-6,22-18-22,-22-26-5,12-19 0,-12-18-4</inkml:trace>
          <inkml:trace contextRef="#ctx0" brushRef="#br0" timeOffset="1960.1941">3533-862 40,'0'0'33,"0"0"-2,-11 45 0,7 17-20,8 45-2,-2 11-2,18 42-3,-8 6 2,15 31-2,-6-15 0,9 7-2,-4-26 0,3-16-1,-4-28 0,1-25-1,-4-20-1,-5-30-2,7-6-9,-24-38-21,26-4-2,-13-31-2,9-9-2</inkml:trace>
          <inkml:trace contextRef="#ctx0" brushRef="#br0" timeOffset="2403.2835">4297 74 36,'0'0'34,"0"-26"-1,0 26-3,0 0-18,2 48-2,-2-2-5,11 20-1,-7 13-2,10 9 0,3-2 1,2 2-2,1-6-1,2-13 0,-5-12-5,-6-26-4,10-6-21,-21-25-4,0 0-1,15-36-1</inkml:trace>
          <inkml:trace contextRef="#ctx0" brushRef="#br0" timeOffset="2566.9293">4297-493 49,'-9'-36'35,"-1"11"-5,10 25 0,-5-27-27,5 27-13,0 0-17,13-22-5,11 21-1,4-3-1</inkml:trace>
          <inkml:trace contextRef="#ctx0" brushRef="#br0" timeOffset="3174.6405">4724 152 1,'-22'-17'29,"22"17"1,-22-35-1,22 35-6,26-46-5,27 29-7,-1-25-3,25 8-1,2-14-3,16 9 0,-7 2-4,-1 3 1,-11 10-5,-17 1-1,1 23-13,-29-7-13,-14 7-2,-17 0-2,0 0 2</inkml:trace>
          <inkml:trace contextRef="#ctx0" brushRef="#br0" timeOffset="2996.0576">4862-977 31,'-6'-20'33,"6"20"-3,0 0-1,-30 17-18,30 49-1,-3 8-4,3 45-1,0 12-2,9 31 0,-2 0-1,14 10 0,-1-13 0,6-11-1,-2-27-1,0-24-1,-3-19 1,-1-25 0,-7-19-1,-13-34 0,13 21-3,-15-32-5,2-8-11,-22-25-11,0-2-1,-8-15-3,2 3 3</inkml:trace>
          <inkml:trace contextRef="#ctx0" brushRef="#br0" timeOffset="3634.5118">5454-238 5,'0'0'33,"0"0"-1,22-18 1,-22 18-13,0 0-5,0 0-4,0 48-5,-7-3 0,5 23-3,-2 0 0,4 12-2,4-10 2,17 4-2,1-23 1,17-16-1,0-28 1,9-19-2,2-23 1,1-26 0,-7-12-1,-3-12 1,-8-9-1,-7 4 1,-11 6-1,-5 18 1,-10 19-1,0 27 1,0 20 0,-13 51-1,9 32 1,4 38-1,0 38 1,17 28-1,5 16 1,9 17-2,3-6 2,1-4-1,-9-20 0,-7-21-1,-19-30 1,-9-26 0,-25-30 0,-20-34-2,-9-22-3,-30-32-13,8-12-15,-8-24-3,15-6-3,5-25-1</inkml:trace>
        </inkml:traceGroup>
      </inkml:traceGroup>
    </inkml:traceGroup>
  </inkml:traceGroup>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2:06:42.684"/>
    </inkml:context>
    <inkml:brush xml:id="br0">
      <inkml:brushProperty name="width" value="0.21167" units="cm"/>
      <inkml:brushProperty name="height" value="0.21167" units="cm"/>
      <inkml:brushProperty name="color" value="#3165BB"/>
      <inkml:brushProperty name="fitToCurve" value="1"/>
    </inkml:brush>
  </inkml:definitions>
  <inkml:trace contextRef="#ctx0" brushRef="#br0">-21 631 13,'-20'16'28,"20"-16"5,0 0-15,16-9-3,12-15-2,26 15-1,-4-26 0,21 12-5,-6-12-2,11-3-2,0-1-1,-11-2-1,-7-6 0,-10-2 0,-15-4 0,-8-1-1,-16-1 1,-9 8-1,-15 6 0,-18 7-1,-10 21 0,-15 13 0,-5 33 0,-7 22 1,5 25-1,-1 18 0,16 17 1,17 3-1,24-2 2,14-10-1,40-25 2,29-19-2,21-32 2,18-18-3,12-15-5,-5-36-23,12-17-4,-13-11-2,-7-9-2</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2:07:08.712"/>
    </inkml:context>
    <inkml:brush xml:id="br0">
      <inkml:brushProperty name="width" value="0.21167" units="cm"/>
      <inkml:brushProperty name="height" value="0.21167" units="cm"/>
      <inkml:brushProperty name="color" value="#00809E"/>
      <inkml:brushProperty name="fitToCurve" value="1"/>
    </inkml:brush>
  </inkml:definitions>
  <inkml:traceGroup>
    <inkml:annotationXML>
      <emma:emma xmlns:emma="http://www.w3.org/2003/04/emma" version="1.0">
        <emma:interpretation id="{F8C3EB18-99FA-4D73-82A7-DD45CD316979}" emma:medium="tactile" emma:mode="ink">
          <msink:context xmlns:msink="http://schemas.microsoft.com/ink/2010/main" type="writingRegion" rotatedBoundingBox="18186,1991 29662,648 29904,2715 18428,4057"/>
        </emma:interpretation>
      </emma:emma>
    </inkml:annotationXML>
    <inkml:traceGroup>
      <inkml:annotationXML>
        <emma:emma xmlns:emma="http://www.w3.org/2003/04/emma" version="1.0">
          <emma:interpretation id="{ABCD6291-9971-400F-86CF-4C998AF06F7F}" emma:medium="tactile" emma:mode="ink">
            <msink:context xmlns:msink="http://schemas.microsoft.com/ink/2010/main" type="paragraph" rotatedBoundingBox="18186,1991 29662,648 29904,2715 18428,4057" alignmentLevel="1"/>
          </emma:interpretation>
        </emma:emma>
      </inkml:annotationXML>
      <inkml:traceGroup>
        <inkml:annotationXML>
          <emma:emma xmlns:emma="http://www.w3.org/2003/04/emma" version="1.0">
            <emma:interpretation id="{B7BC9518-B0F4-46FF-95E1-20E1289F9B48}" emma:medium="tactile" emma:mode="ink">
              <msink:context xmlns:msink="http://schemas.microsoft.com/ink/2010/main" type="line" rotatedBoundingBox="18186,1991 29662,648 29904,2715 18428,4057"/>
            </emma:interpretation>
          </emma:emma>
        </inkml:annotationXML>
        <inkml:traceGroup>
          <inkml:annotationXML>
            <emma:emma xmlns:emma="http://www.w3.org/2003/04/emma" version="1.0">
              <emma:interpretation id="{43B36C94-22C6-46E1-B439-0FCE9BE4BB7F}" emma:medium="tactile" emma:mode="ink">
                <msink:context xmlns:msink="http://schemas.microsoft.com/ink/2010/main" type="inkWord" rotatedBoundingBox="18186,1991 29662,648 29904,2715 18428,4057"/>
              </emma:interpretation>
              <emma:one-of disjunction-type="recognition" id="oneOf0">
                <emma:interpretation id="interp0" emma:lang="en-US" emma:confidence="0">
                  <emma:literal>Neocortex.,</emma:literal>
                </emma:interpretation>
                <emma:interpretation id="interp1" emma:lang="en-US" emma:confidence="0">
                  <emma:literal>NeocorteX-&gt;</emma:literal>
                </emma:interpretation>
                <emma:interpretation id="interp2" emma:lang="en-US" emma:confidence="0">
                  <emma:literal>Neocortex..</emma:literal>
                </emma:interpretation>
                <emma:interpretation id="interp3" emma:lang="en-US" emma:confidence="0">
                  <emma:literal>Neocortex_,</emma:literal>
                </emma:interpretation>
                <emma:interpretation id="interp4" emma:lang="en-US" emma:confidence="0">
                  <emma:literal>Neo-cortexes</emma:literal>
                </emma:interpretation>
              </emma:one-of>
            </emma:emma>
          </inkml:annotationXML>
          <inkml:trace contextRef="#ctx0" brushRef="#br0">0-1 27,'13'-21'18,"-13"21"0,0 0 0,0 13-7,0 40-1,-2 21-3,2 34-2,0 18 0,0 31-2,0 13-1,6 12 0,3-10 0,2-10-2,0-23 1,6-18-1,-6-26 1,4-24 0,-6-23 0,6-13-1,-8-12 0,-7-23 0,0 0-1,0 0-1,23 0-4,-23-20-10,-4-5-13,4-10-2,-2-22 2</inkml:trace>
          <inkml:trace contextRef="#ctx0" brushRef="#br0" timeOffset="667.9956">26 130 7,'22'39'27,"4"25"-3,2 11-2,17 30-6,-6 12-3,20 22-4,-7-3-2,17 10-1,-10-20-3,6-7-1,-3-23 0,-5-15-1,-7-29 1,-3-15 0,-10-9-1,-4-14 0,-7-14 0,-7-5 0,-6-21 0,2-9 0,-10-21 0,5-17 0,-5-24 0,5-13 0,-1-27 0,0-11 0,-5-9 0,1 1 0,-1 4 0,-2 14 1,-2 19 0,0 27-1,-7 19 1,1 25-1,-3 23 0,9 25 0,0 0-1,0 0 0,0 0 0,-15 22-2,17 3-4,-2-25-11,11 29-15,-11-29-1,28 28-2,-28-28 0</inkml:trace>
          <inkml:trace contextRef="#ctx0" brushRef="#br0" timeOffset="1352.2247">1350 1165 17,'-14'21'26,"14"-21"1,0 0-16,0 0 2,0 0-3,27 0-1,-2-26 0,19 4-1,-10-17-1,18 1-3,-12-11 1,9 2-3,-16-5 0,4 2 1,-12-4-3,-9 1 1,-5 8-2,-9-2 1,-2 10-3,-15 0 1,-5 22-1,-19 6 1,-2 11-1,-9 29 1,-2 21 0,0 15 1,5 23 0,8 6 0,12-1 2,15 1-1,12-10 1,28-11 1,15-28 0,18-16 0,6-27 0,15-4-1,3-21-1,-1-18-3,1-4-6,-21-18-13,-1 1-10,-9 1 0,-12-6 0</inkml:trace>
          <inkml:trace contextRef="#ctx0" brushRef="#br0" timeOffset="1812.0716">2378 517 7,'0'0'29,"0"0"0,0 0-6,-21 16-4,21-16-7,-44 28-5,18-3-2,-13 5-1,2 14-3,-6 11 1,9 8-2,5 11 0,16 0-1,11-4 1,2-10-1,28-9 1,13-22 0,16-26 0,4-6 1,3-38-1,1-12 2,-12-15-1,-4-7 0,-16-11-1,-11 4 3,-20 3-3,-2 12 2,-18 8-2,-10 15 2,-11 13-1,-4 22 1,0 9-1,1 1 0,5 21-1,7 5-1,13-2-2,17-25-5,0 43-13,21-37-11,14-6 1,11-3-2</inkml:trace>
          <inkml:trace contextRef="#ctx0" brushRef="#br0" timeOffset="2533.1977">3141 434 5,'24'-16'23,"-24"16"2,6-22-12,-6 22 1,13-20-2,-13 20-2,11-35-1,-11 35 0,0-31-4,0 31 1,-15-24-3,15 24-1,-44 0-2,8 14-1,1 24-1,-8 9 1,12 15-1,-5 12 0,14 9 2,9-1-2,13-4 2,15-11 0,18-12 3,18-18-3,10-22 1,15-15-1,11-9-5,-7-34-6,11-5-16,-13-3-1,-7-10-3,-10 9 3</inkml:trace>
          <inkml:trace contextRef="#ctx0" brushRef="#br0" timeOffset="3119.3047">3981 212 13,'9'-28'28,"-9"28"1,0 0-10,0-42-3,0 42-4,-22-10-5,22 10 0,-41 3-4,9 19-1,-7 13-1,-5 12 0,3 21-1,-5 12 0,10 11 1,7-1-2,16 1 1,13-3-1,7-18 2,28-14-1,14-25 1,12-23 0,0-21-1,8-23 3,-12-27-2,-1-4 1,-15-15-1,-13-3 0,-17 1-1,-11 5 1,-9 8 0,-19 16-1,-7 12 1,-4 12-1,-2 12 0,4 11 0,9 8-1,4 0-1,24 0-1,0 0-8,0 27-18,27-26-2,11-1-2,8 0 1</inkml:trace>
          <inkml:trace contextRef="#ctx0" brushRef="#br0" timeOffset="3787.8908">4518 184 8,'0'0'28,"-4"-37"1,4 37-7,0 0-6,0 0-5,-2 29-3,0 9-2,2 25-3,2 1-1,9 20 0,-1-1 0,4-5-2,1-5 1,0-15-2,-2-11 2,2-24-1,-15-23 0,0 0 0,15-48 0,-13-5 0,-2-21 0,2-7 1,3-15-1,3 0 0,3 5 0,7 12 1,1 15-1,3 11 1,2 22-1,-1 13 2,-1 18-4,-22 0-1,32 32-6,-32-32-11,13 36-9,0-12-2,-13-24 0</inkml:trace>
          <inkml:trace contextRef="#ctx0" brushRef="#br0" timeOffset="4672.4226">5536-970 1,'-4'-28'26,"4"28"1,0 0 0,-9 24-12,9 46-2,-6 17-4,6 42-2,0 15 1,2 34-3,4 1 1,10 7-2,1-12-3,4-15 0,5-31 0,-2-22-1,0-32 1,-6-24-1,1-31-1,-19-19 0,0 0-1,15-40-2,-15 1-2,-6-16 0,-1 1-2,-15-16-2,7 15 0,-11-9-5,5 17-4,-3-5-1,-2 11 2,0 3 4,-4 13 5,1 1 5,3 9 4,-4 7 8,2-3 9,4 11 2,0-3-1,24 3-1,-30 0-4,30 0-1,0 0-2,28-25-3,0-5 0,20 4-3,6-8 3,18 2-3,-7 0 0,8 2-2,-10 1 0,-2 12-1,-14-3 1,-6 10-1,-14-4 0,-27 14-1,26-13-1,-26 13 0,0 0-2,0-18-4,0 18-10,0 0-14,0 0-1,8-22-3,-8 22 2</inkml:trace>
          <inkml:trace contextRef="#ctx0" brushRef="#br0" timeOffset="5550.9329">6225 258 6,'-2'22'27,"2"-22"4,-18 24-1,18-24-17,0 0-1,37 8-1,-11-25-2,28 7 1,-8-28-4,17 11-1,-7-20-1,11 4-2,-8-5 0,1 5 0,-18-4-1,1-2 0,-15 5 0,-6-3-1,-9 7 0,-11-1 0,-2 11-1,-20 2 0,-8 23-2,-20 5 1,-6 18-1,-15 25 1,4 26-1,-13 11 0,13 19 1,4 5 0,16 5 1,21-7 2,24-8-2,13-12 2,33-24-1,23-17 1,11-26-1,13-15-1,7-9 1,-5-26-3,11-4-4,-17-21-8,-4 6-15,-12-3-1,-12-1-2,-5 4 1</inkml:trace>
          <inkml:trace contextRef="#ctx0" brushRef="#br0" timeOffset="6074.2544">7427-605 20,'-28'0'32,"28"30"-1,0 12-1,0 12-19,22 21-1,2 1-4,23 15 0,-1-10-2,14 8 0,5-9-3,5-10 1,1-15-4,-10-12-1,1 2-10,-31-28-7,3 1-12,-12-12-1,-22-6-1</inkml:trace>
          <inkml:trace contextRef="#ctx0" brushRef="#br0" timeOffset="6483.7368">8122-652 2,'0'0'30,"2"-28"2,-2 28-1,0 0-11,-4-22-3,4 22-6,-35 20-3,3 19-2,-24 12-1,-3 18-2,-21 13 0,-4 15 0,-7 3-3,4 1 1,3-5-2,12-13 2,14-15-2,12-25-3,20 0-1,2-35-5,24-8-21,0 0-3,13-16 0,5-19-2</inkml:trace>
          <inkml:trace contextRef="#ctx0" brushRef="#br0" timeOffset="7739.537">8796-69 15,'0'0'18,"19"11"2,16-10 0,11-1 0,25 4-2,13-4-6,29 6-2,4-4-5,26 7 1,6-4-3,16-1-1,4-4 0,4 0 1,-6-9-1,-4 0 0,-14-12 0,-12 8 0,-25 0-1,-23 8-1,-22-2 0,-22 7-1,-16 0 0,-29 0-1,24 13 1,-24-13-3,0 0-4,0 0-9,0 0-15,0 0 0,0 0-3</inkml:trace>
          <inkml:trace contextRef="#ctx0" brushRef="#br0" timeOffset="8300.1224">10773-335 17,'-25'4'26,"1"-4"3,24 0-12,21 0-3,8-10-3,40 10-2,-6 0 0,34 8-1,-13-3 0,14 18-2,-18-1-3,0 13 0,-17-5-2,-13 0-1,-16 2 1,-16-3-1,-18 1 1,-7 1 0,-27 4 0,-12-1-1,-16 7 1,-6 6-1,-3 2-3,-9-13-6,28 4-21,-2-13-5,21-3 0,13-19-2</inkml:trace>
        </inkml:traceGroup>
      </inkml:traceGroup>
    </inkml:traceGroup>
  </inkml:traceGroup>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9T13:15:41.279"/>
    </inkml:context>
    <inkml:brush xml:id="br0">
      <inkml:brushProperty name="width" value="0.21167" units="cm"/>
      <inkml:brushProperty name="height" value="0.21167" units="cm"/>
      <inkml:brushProperty name="fitToCurve" value="1"/>
    </inkml:brush>
  </inkml:definitions>
  <inkml:traceGroup>
    <inkml:annotationXML>
      <emma:emma xmlns:emma="http://www.w3.org/2003/04/emma" version="1.0">
        <emma:interpretation id="{05B6A908-F3E2-4394-8B22-CBC0E7C44B20}" emma:medium="tactile" emma:mode="ink">
          <msink:context xmlns:msink="http://schemas.microsoft.com/ink/2010/main" type="writingRegion" rotatedBoundingBox="6006,10848 16543,9263 17453,15313 6916,16898"/>
        </emma:interpretation>
      </emma:emma>
    </inkml:annotationXML>
    <inkml:traceGroup>
      <inkml:annotationXML>
        <emma:emma xmlns:emma="http://www.w3.org/2003/04/emma" version="1.0">
          <emma:interpretation id="{0F4A76CF-6365-43EE-A352-17A2E069DE71}" emma:medium="tactile" emma:mode="ink">
            <msink:context xmlns:msink="http://schemas.microsoft.com/ink/2010/main" type="paragraph" rotatedBoundingBox="5910,11028 9731,10237 10426,13597 6605,14387" alignmentLevel="1"/>
          </emma:interpretation>
        </emma:emma>
      </inkml:annotationXML>
      <inkml:traceGroup>
        <inkml:annotationXML>
          <emma:emma xmlns:emma="http://www.w3.org/2003/04/emma" version="1.0">
            <emma:interpretation id="{4486B4B2-2D7A-4016-A2BF-DAE25213CEDC}" emma:medium="tactile" emma:mode="ink">
              <msink:context xmlns:msink="http://schemas.microsoft.com/ink/2010/main" type="line" rotatedBoundingBox="5910,11028 9731,10237 10426,13597 6605,14387"/>
            </emma:interpretation>
          </emma:emma>
        </inkml:annotationXML>
        <inkml:traceGroup>
          <inkml:annotationXML>
            <emma:emma xmlns:emma="http://www.w3.org/2003/04/emma" version="1.0">
              <emma:interpretation id="{3F90F68A-1D40-43B2-87B1-F2F4CB0A2447}" emma:medium="tactile" emma:mode="ink">
                <msink:context xmlns:msink="http://schemas.microsoft.com/ink/2010/main" type="inkWord" rotatedBoundingBox="5910,11028 9731,10237 10426,13597 6605,14387"/>
              </emma:interpretation>
              <emma:one-of disjunction-type="recognition" id="oneOf0">
                <emma:interpretation id="interp0" emma:lang="en-US" emma:confidence="0">
                  <emma:literal>Holy</emma:literal>
                </emma:interpretation>
                <emma:interpretation id="interp1" emma:lang="en-US" emma:confidence="0">
                  <emma:literal>Holly</emma:literal>
                </emma:interpretation>
                <emma:interpretation id="interp2" emma:lang="en-US" emma:confidence="0">
                  <emma:literal>Hotly</emma:literal>
                </emma:interpretation>
                <emma:interpretation id="interp3" emma:lang="en-US" emma:confidence="0">
                  <emma:literal>Hoy</emma:literal>
                </emma:interpretation>
                <emma:interpretation id="interp4" emma:lang="en-US" emma:confidence="0">
                  <emma:literal>Haply</emma:literal>
                </emma:interpretation>
              </emma:one-of>
            </emma:emma>
          </inkml:annotationXML>
          <inkml:trace contextRef="#ctx0" brushRef="#br0">0 0 2,'0'0'34,"0"0"2,0 0-3,6 19-13,9 41-6,-15 4-3,15 47-2,-11 6-3,17 33-1,-6 18-3,4 5 0,4-5 0,1-7-2,1-20 1,-2-22-1,1-19 0,-10-27-1,3-18-3,-17-32-9,0-23-20,11 22 0,-11-22-4,-15-28-1</inkml:trace>
          <inkml:trace contextRef="#ctx0" brushRef="#br0" timeOffset="-343.9315">-852 539 21,'0'0'37,"0"0"-2,0 0-2,0 0-19,0 19-3,2 46-4,-2 29-3,5 36-2,5 19 0,7 27 0,7 10 0,7 8-1,3-22 1,-2-10-1,6-43-1,-10-24 0,-1-20-2,-12-43-4,4-5-12,-19-27-16,0-34-1,0-25-3,-6-17 1</inkml:trace>
          <inkml:trace contextRef="#ctx0" brushRef="#br0" timeOffset="1109.6063">1719-1209 67,'0'0'37,"0"0"-1,0 65-4,-8 8-26,8 54-1,0 28-4,10 49-1,10 42 0,7 3 0,13 3 0,3-18 1,5-26-2,3-38 0,0-39-3,-17-56-8,12-39-20,-14-32-3,-32-4-2,21-55-3</inkml:trace>
          <inkml:trace contextRef="#ctx0" brushRef="#br0" timeOffset="765.8199">1080 565 49,'-17'0'37,"17"0"-3,-23 0-1,-11 0-26,10 24-1,-10 2-4,-6 17-2,4 11-1,-4 21 1,10 15 0,11 7 0,15-3 0,13-8-1,27-18 1,23-14 0,17-29 0,15-29 0,9-46 0,-3-27 1,-8-17-1,-19-11 1,-21 0 2,-26 0-2,-23 11 0,-30 20 0,-27 23 0,-11 23-1,-10 12 1,4 8-3,6 14-4,-2-6-7,34 9-20,9-9-2,27 0-3,0-30 1</inkml:trace>
          <inkml:trace contextRef="#ctx0" brushRef="#br0" timeOffset="297.0728">-598 1303 28,'-25'0'38,"25"0"-3,-4-24 0,2-22-21,42 10-2,4-29-4,37 7-2,2-25-2,20 13 0,3-9-2,4 15-1,-8 10-1,-11 13 0,-19 10-1,-19 3-3,2 28-14,-34 0-16,-21 0-3,0 0-2,26 9-1</inkml:trace>
          <inkml:trace contextRef="#ctx0" brushRef="#br0" timeOffset="1531.4828">2268 252 26,'17'-29'39,"-17"29"-3,0 0-1,25 0-15,-10 50-10,-15-1-3,17 23-4,4-6-3,7 13 0,12-13 0,2-12 0,5-23 0,6-23 1,2-28-1,0-35 1,-2-35-1,-11-20 1,-12-13 0,-11-9-1,-6-2 1,-9 19 0,-4 26 0,0 33 0,0 56-1,-6 16 1,6 75 0,16 47-1,18 35 1,11 31-1,10 23 1,2-3-1,2 1 1,-6-24 1,-12-23-1,-16-24 0,-25-26 0,-21-23-1,-34-22-2,-30-27-5,2-1-12,-31-30-15,2-10-4,-3-15-2,20-12-1</inkml:trace>
        </inkml:traceGroup>
      </inkml:traceGroup>
    </inkml:traceGroup>
    <inkml:traceGroup>
      <inkml:annotationXML>
        <emma:emma xmlns:emma="http://www.w3.org/2003/04/emma" version="1.0">
          <emma:interpretation id="{B33814CF-E390-4CB3-9DD3-73958425D488}" emma:medium="tactile" emma:mode="ink">
            <msink:context xmlns:msink="http://schemas.microsoft.com/ink/2010/main" type="paragraph" rotatedBoundingBox="6818,14096 17039,12558 17453,15313 7232,16850" alignmentLevel="1"/>
          </emma:interpretation>
        </emma:emma>
      </inkml:annotationXML>
      <inkml:traceGroup>
        <inkml:annotationXML>
          <emma:emma xmlns:emma="http://www.w3.org/2003/04/emma" version="1.0">
            <emma:interpretation id="{4689F082-E4A0-4A14-8897-0EB6D4E81ADD}" emma:medium="tactile" emma:mode="ink">
              <msink:context xmlns:msink="http://schemas.microsoft.com/ink/2010/main" type="line" rotatedBoundingBox="6818,14096 17039,12558 17453,15313 7232,16850"/>
            </emma:interpretation>
          </emma:emma>
        </inkml:annotationXML>
        <inkml:traceGroup>
          <inkml:annotationXML>
            <emma:emma xmlns:emma="http://www.w3.org/2003/04/emma" version="1.0">
              <emma:interpretation id="{15F28EAD-0A7F-4D04-9FF8-66860AD25170}" emma:medium="tactile" emma:mode="ink">
                <msink:context xmlns:msink="http://schemas.microsoft.com/ink/2010/main" type="inkWord" rotatedBoundingBox="6818,14096 17039,12558 17453,15313 7232,16850"/>
              </emma:interpretation>
              <emma:one-of disjunction-type="recognition" id="oneOf1">
                <emma:interpretation id="interp5" emma:lang="en-US" emma:confidence="0">
                  <emma:literal>stations</emma:literal>
                </emma:interpretation>
                <emma:interpretation id="interp6" emma:lang="en-US" emma:confidence="0">
                  <emma:literal>station</emma:literal>
                </emma:interpretation>
                <emma:interpretation id="interp7" emma:lang="en-US" emma:confidence="0">
                  <emma:literal>Stations</emma:literal>
                </emma:interpretation>
                <emma:interpretation id="interp8" emma:lang="en-US" emma:confidence="0">
                  <emma:literal>Station</emma:literal>
                </emma:interpretation>
                <emma:interpretation id="interp9" emma:lang="en-US" emma:confidence="0">
                  <emma:literal>s1tr!%~s</emma:literal>
                </emma:interpretation>
              </emma:one-of>
            </emma:emma>
          </inkml:annotationXML>
          <inkml:trace contextRef="#ctx0" brushRef="#br0" timeOffset="2937.9803">591 3785 12,'25'-27'37,"-25"27"1,0 0-1,0 0-16,0 0-6,0-25-3,0 25-5,0 0-2,-42 25-3,6 2-1,-7 8-1,-3 19 0,-9-1 0,0 13-1,12 4 1,7-5 0,17-5-1,19-6 1,15-6-1,25-12 0,17-5 0,11-4 1,6-2 0,-2 5 1,-4 5 0,-17 8 0,-17 14 0,-26 11 0,-10 11 1,-36 11 0,-17 4-1,-15-9-1,-10-7-1,-3-3-3,-6-56-12,13-2-19,10-19-2,20-27-4,14-29 0</inkml:trace>
          <inkml:trace contextRef="#ctx0" brushRef="#br0" timeOffset="6469.3596">1918 2856 9,'19'-31'34,"-19"31"1,0 0-2,0 19-18,15 35-5,-13 0-1,22 51-3,-7 7-1,19 39-1,-9 8-1,18 13 0,-7-5-1,-4-10 0,-3-19-4,-7-30-2,5-12-16,-16-44-13,-13-52-2,0 0-4,-13-2 2</inkml:trace>
          <inkml:trace contextRef="#ctx0" brushRef="#br0" timeOffset="6172.4706">1448 2975 8,'2'32'28,"24"45"1,-24 8-2,13 43-22,2 33-1,4 18 2,6 27-1,-10-12 3,15 6-2,-11-34 0,9-16 0,-13-41-1,8-25-4,-8-28-2,-4-37-4,-13-19-7,0 0-18,0 0-3,15-41-2</inkml:trace>
          <inkml:trace contextRef="#ctx0" brushRef="#br0" timeOffset="6797.5916">1281 4043 31,'-21'29'35,"21"-29"1,0 0-3,32 0-23,-7-34-3,36-16-2,-6-23 0,32 3-1,6-17 1,20 3-2,-3-7 0,-6 15-2,-7 14 1,-8 16-2,-19 19 1,-15 5-5,-9 26-17,-22 2-14,-24-6-1,12 29-4,-12-29 0</inkml:trace>
          <inkml:trace contextRef="#ctx0" brushRef="#br0" timeOffset="7219.4792">1355 4474 57,'0'-10'39,"36"-20"-1,6-35-13,22 22-16,0-33 1,31 13-4,-2-18-3,15 3-1,0 8 0,-2-1-2,-7 18 1,-12 2-1,-11 8-1,-27-4-9,6 14-24,-27 5-3,-7 6-2,-21-6-2</inkml:trace>
          <inkml:trace contextRef="#ctx0" brushRef="#br0" timeOffset="8438.278">2772 2497 39,'0'0'39,"0"0"-4,0 0 0,8 32-24,18 43-3,-26 10-1,27 26-3,-12 8-1,15 18-1,-3-5 0,11-10-1,-8-18-1,-2-35-2,1-9-4,-29-60-12,26 23-18,-26-23-1,0 0-3,6-17 0</inkml:trace>
          <inkml:trace contextRef="#ctx0" brushRef="#br0" timeOffset="8782.0424">3157 4212 73,'0'0'41,"0"0"-2,0 0-4,0 0-28,0 0-5,0 0-2,0 0-2,0 0-4,0 0-11,0 0-20,24-9-1,-22-17-2,10-13-2</inkml:trace>
          <inkml:trace contextRef="#ctx0" brushRef="#br0" timeOffset="11813.502">4265 1778 12,'0'0'34,"0"0"1,0 31-1,-21 56-15,-17-1-6,14 54-5,-20 26-3,14 32 0,-10 11-2,15 14-1,3-7-1,12-16-2,3-27-1,3-37-1,6-24-3,-2-61-4,24-18-22,-24-33-4,17-15-1,-7-20 1</inkml:trace>
          <inkml:trace contextRef="#ctx0" brushRef="#br0" timeOffset="11454.0931">3517 2348 17,'0'0'32,"0"0"0,0 0-1,0 0-20,0 0-2,-36 0-2,36 0-1,-31 30-3,18 0 1,-6-5-1,10 12-1,3 0-1,6 1-1,13-6 0,4-5-1,10-5 0,5-17 1,6-5-1,0-11 1,-4-23 1,2-6-1,-17-5 1,2-4 0,-16 0 0,-5-3-1,-11 4 2,-10 15-2,-17 7 2,-1 10-2,-1 4 1,6 10-1,-2 2-1,9 0-1,27 0-3,-30 12-4,30-12-24,21 8-1,-21-8-2,43 0 0</inkml:trace>
          <inkml:trace contextRef="#ctx0" brushRef="#br0" timeOffset="12172.8717">4593 2977 27,'0'0'36,"0"0"0,0 0-4,-23 20-12,8 21-15,-8 5-1,8 11-3,11 3-1,4-1 1,17-6-2,19-16 1,2-13-1,15-24 1,2-10 0,-2-26 0,-13-20 3,-2-1 0,-29-12 1,-9 11 0,-17-2 0,-17 28-1,-28-2 1,3 19-1,-11 11-2,4 4-1,18 0-7,-16 0-19,37 0-10,27 0-1,-13-45-5</inkml:trace>
          <inkml:trace contextRef="#ctx0" brushRef="#br0" timeOffset="13626.2541">5722 2457 9,'0'15'30,"0"-15"2,15 0-3,19 5-18,2-10 0,34 5-1,6-18-2,47 16 0,10-17-2,47 15-2,28-3 0,44 7-1,8 0-2,17 1 1,1 14 0,-3 7-1,-14 9 1,-20 4-1,-31 3 1,-24 8-2,-29 8 2,-19 5-2,-24 1 1,-17-4-2,-18-11 2,-16-4-2,-16-7 1,-18-10-1,-1-7-8,-28-17-23,0 0-3,0 0-1,-25-12-4</inkml:trace>
          <inkml:trace contextRef="#ctx0" brushRef="#br0" timeOffset="14345.0562">9464 2175 26,'-23'4'38,"23"-4"-2,0 0-1,0 0-16,0 0-7,0 0-3,23 49-4,2-13 0,22 22-1,6 5 0,23 19-2,-2 5 0,15 7-1,-2-3 0,-4-11-1,-13-11 1,-11-10-2,-13-9 2,-10-13-1,-16-14 1,-20-23 0,14 34-1,-14-34 1,-12 40-1,-16-14 0,-10 13 0,-21 18 0,-15 10-1,-15 10 1,-9 8-2,-18-3-2,18 20-14,-14-33-17,13-9-4,3-21-1,16-34-3</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18:20:01.407"/>
    </inkml:context>
    <inkml:brush xml:id="br0">
      <inkml:brushProperty name="width" value="0.21167" units="cm"/>
      <inkml:brushProperty name="height" value="0.21167" units="cm"/>
      <inkml:brushProperty name="fitToCurve" value="1"/>
    </inkml:brush>
  </inkml:definitions>
  <inkml:traceGroup>
    <inkml:annotationXML>
      <emma:emma xmlns:emma="http://www.w3.org/2003/04/emma" version="1.0">
        <emma:interpretation id="{242B75AF-75A0-4069-82A4-E76086C6B5D2}" emma:medium="tactile" emma:mode="ink">
          <msink:context xmlns:msink="http://schemas.microsoft.com/ink/2010/main" type="writingRegion" rotatedBoundingBox="21943,1623 32787,-301 34253,7961 23409,9885"/>
        </emma:interpretation>
      </emma:emma>
    </inkml:annotationXML>
    <inkml:traceGroup>
      <inkml:annotationXML>
        <emma:emma xmlns:emma="http://www.w3.org/2003/04/emma" version="1.0">
          <emma:interpretation id="{63345131-BEF3-4405-8421-2134291DC147}" emma:medium="tactile" emma:mode="ink">
            <msink:context xmlns:msink="http://schemas.microsoft.com/ink/2010/main" type="paragraph" rotatedBoundingBox="22854,689 33333,689 33333,6545 22854,6545" alignmentLevel="1"/>
          </emma:interpretation>
        </emma:emma>
      </inkml:annotationXML>
      <inkml:traceGroup>
        <inkml:annotationXML>
          <emma:emma xmlns:emma="http://www.w3.org/2003/04/emma" version="1.0">
            <emma:interpretation id="{DB7EC0A2-B13F-46B3-BB64-D1D6C5C6D96F}" emma:medium="tactile" emma:mode="ink">
              <msink:context xmlns:msink="http://schemas.microsoft.com/ink/2010/main" type="inkBullet" rotatedBoundingBox="22191,1579 32787,-301 33681,4738 23085,6618"/>
            </emma:interpretation>
            <emma:one-of disjunction-type="recognition" id="oneOf0">
              <emma:interpretation id="interp0" emma:lang="en-US" emma:confidence="0">
                <emma:literal>↳</emma:literal>
              </emma:interpretation>
            </emma:one-of>
          </emma:emma>
        </inkml:annotationXML>
        <inkml:trace contextRef="#ctx0" brushRef="#br0">170-2376 11,'32'13'22,"-32"-13"-2,0 0-7,0 0-1,0 0-1,0 0-1,-13-16-1,13 16-2,0 0 0,-28-3-3,28 3 0,-35-20-2,35 20-1,-41-12 0,13-6 1,-2 1-1,-5-11 0,-4-11 0,-6-8 0,0-27 0,-7-14 1,-2-30-1,-2-21 1,8-10 1,5-21-1,15 9 1,6-12 0,20 19 1,2 11-1,9 31 0,12 15 0,16 18-2,-5 17 0,7 6-1,-6 25 1,-1 0-1,-4 5 0,0 10 1,-28 16-1,37-18 0,-37 18 0,0 0 0,28 0-1,-28 0 1,0 0 0,0 0 0,24 22-1,-24-22 1,0 0 0,0 0 0,0 0 1,0 0-1,0 0 0,0 0 0,0 0 0,0 0-1,0 0 1,0 24-1,0-24 0,0 0 1,0 0 0,0 0-2,0 0 2,0 0 0,4 21 0,-4-21 0,0 0 0,0 0 0,0 0 0,0 0 2,0 0-2,0 0 0,0 0 0,0 0 0,0 0 0,0 0 0,0 0 0,0 0-2,0 0 2,0 0 0,0 0 0,0 0 0,0 0 2,0 0-2,0 0 0,0 0 0,0 0 0,0 0 0,0 0 0,0 0 0,0 0 0,0 0 0,0 0 0,0 0 1,0 0-1,0 0 0,0 0 0,0 0 0,0 0 0,0 0 0,-11-23 0,11 23 0,-28-44 0,9 9 0,-5-10 0,-4-13 0,2-16 0,-4-16-1,2-12 1,0-13 0,6-7 0,7-2 1,6-11-1,9 11 1,9 12-1,12 9 1,8 11 0,7 13-1,1 14 0,4 13 0,-2 23 0,0 7 0,-2 10 0,-1 9 0,-1 3 0,2 5 1,-5 5-1,-4 1 0,-2 0 0,-26-11 0,33 5 0,-33-5 1,0 0-1,0 0 0,0 0 1,0 0-1,0 0 0,0 0 0,0 0 0,0 0 0,0 0 0,0 0 0,0 0 0,0 0 0,0 0 0,0 0 0,0 0 0,0 0 1,0 0-1,0 0 0,0 0 0,0 0 0,0 0 0,0 0 0,0 0 0,0 0 0,0 0 0,0 0 1,0 0-1,0 0 0,0 0 1,0 0-1,4-21 0,-4-7 0,-7-13 1,-1-4-2,-3-16 2,4-12-2,5-7 1,2-7 0,7-3 1,21 1-1,4-3-1,14-1 1,8 3 0,11 10 1,1 4-1,17 9 0,5 11 0,3-1 0,6 9 1,5 17-1,2 5 1,-3 12-1,-4 3 0,-6 11 0,-17 0 1,-12 14-1,-12-3 0,-13 10 0,-11-6 0,-26-15 0,30 21 0,-30-21 1,0 0-1,24 20 0,-24-20 0,0 0 0,0 0 1,0 0-1,0 0 0,0 0 0,0 0 0,0 0 1,0 0-1,0 0 0,0 0 0,0 0 0,0 0 0,23-6 0,-23 6 0,0 0 1,0 0-1,0 0 0,16-21 0,-16 21 1,6-25-1,3 0 0,6-5 0,9-10 0,8-6-1,11-9 1,9-5 0,11 2-1,8-1 2,15 4-2,10-3 1,12 13 0,6 0 0,14-3 0,8 11 0,4 4 0,3 7 0,-5 3 1,-8 17-1,-7 6 0,-15 1 0,-17 25 0,-18 8 0,-10 17-1,-16 1 1,-5 2 0,-10-8-1,-10 4 1,-5-15 0,-2-4 0,-4-5 0,-11-26 1,0 0-1,13 26 0,-13-26 0,0 0 1,0 0-1,0 0 0,0 0 0,0 0 0,0 0 0,0 0 0,0 0-1,0 0 1,0 0 0,0 0 0,26-7 0,-26 7 0,0 0 0,0 0 1,0 0-1,23-27-1,-23 27 2,22-24-1,-22 24 0,45-53 0,-6 21 0,7-3 0,21-7 0,13-6 0,17-3 0,13 0 0,13 6 1,9 0-2,13 9 1,15 4-1,4 8 0,2 3 1,7 12 0,2 6 0,-4 3 0,-7 13 0,-15 23 0,-15 9 1,-15 11-1,-17 8 0,-18 14-1,-13 2 1,-12 1-1,-5-5 1,-11-7 0,-8-2 0,-3-16 0,-4-9 0,-11-13 0,-1-3 0,-16-26 1,15 29-1,-15-29 0,0 0 0,0 0 0,0 0 0,0 0 0,0 0 1,0 0-1,0 0 0,0 0 0,0 0 0,0 0 0,0 0 0,0 0 0,0 0 0,0 0-1,0 0 2,23 5-1,-23-5 0,0 0 0,0 0 0,0 0 0,22 0 0,-22 0 0,0 0-1,41-34 1,-13 12 0,15-2 1,14-2-1,16-9 0,18 1 0,15 7 0,13 7 0,4 6 0,11 13 0,-2 1 0,4 10-1,-2 16 1,0 2 0,-7 9-1,1 3 1,-1 0 0,-8 4 0,-9 1 0,-10 6-1,-16-3 1,-17 6 0,-17-7 1,-16 2-2,-17-2 2,-12-7-1,-5-4 0,0-11 0,-11-1 1,11-24-1,-24 36 1,24-36-1,-26 23 0,26-23 0,0 0 0,-30 23 0,30-23-1,0 0 1,-26 14 0,26-14 0,0 0 0,0 0-1,0 0 1,0 0 0,0 0 0,0 0 0,17 0-1,-17 0 1,0 0 0,0 0 0,0 0 0,0 0 0,0 0 1,0 0-1,0 0 0,0 0 0,0 0-1,0 0 1,24 0 0,-24 0 0,22-3 0,-22 3 0,47-22 0,-12 18 0,6-4 0,11 6 0,4 2 0,4 4 0,7 13 0,-4 12 0,2 11 0,-7 11 0,3 11 0,-5 5 0,-4 17-1,-9 5 1,-10 13 0,-5 7 0,-15 0 0,-13 13 0,-11-1 0,-22 9 1,-12-7 0,-11-3-2,-9-7 2,0-7-1,-2-10 1,7-17-1,6-12 1,6-21-2,13-2 1,7-11 0,28-33 0,-30 35 0,30-35 0,-9 24 0,9-24-1,0 0 1,0 21 0,0-21 0,0 0 0,0 0 0,24 16 0,-24-16 0,0 0 0,0 0 0,0 0 0,24 0 0,-24 0 0,0 0 1,0 0-1,0 0 0,0 0 0,0 0 0,0 0 0,0 0 0,0 0 0,0 0 0,0 0 0,0 0 0,0 0 0,0 0 0,0 0 0,0 0 0,0 0-1,0 0-4,0 0-20,0 0-10,19 24-4,-19-24-1</inkml:trace>
      </inkml:traceGroup>
    </inkml:traceGroup>
    <inkml:traceGroup>
      <inkml:annotationXML>
        <emma:emma xmlns:emma="http://www.w3.org/2003/04/emma" version="1.0">
          <emma:interpretation id="{60583882-751F-480D-BFAB-F843F5DD64DE}" emma:medium="tactile" emma:mode="ink">
            <msink:context xmlns:msink="http://schemas.microsoft.com/ink/2010/main" type="paragraph" rotatedBoundingBox="22671,6813 32967,4189 33872,7736 23575,10361" alignmentLevel="1"/>
          </emma:interpretation>
        </emma:emma>
      </inkml:annotationXML>
      <inkml:traceGroup>
        <inkml:annotationXML>
          <emma:emma xmlns:emma="http://www.w3.org/2003/04/emma" version="1.0">
            <emma:interpretation id="{4830AB4E-F567-4DDC-9DD9-83AF38F26EB9}" emma:medium="tactile" emma:mode="ink">
              <msink:context xmlns:msink="http://schemas.microsoft.com/ink/2010/main" type="inkBullet" rotatedBoundingBox="23220,8966 23655,8855 23779,9341 23344,9452"/>
            </emma:interpretation>
            <emma:one-of disjunction-type="recognition" id="oneOf1">
              <emma:interpretation id="interp1" emma:lang="en-US" emma:confidence="0">
                <emma:literal>•</emma:literal>
              </emma:interpretation>
            </emma:one-of>
          </emma:emma>
        </inkml:annotationXML>
        <inkml:trace contextRef="#ctx0" brushRef="#br0" timeOffset="-8699.1808">152 47 7,'0'0'25,"0"0"-11,0 0 0,-15 6-1,15-6-2,-32 29-3,17 1-1,-11-1-3,4 14-2,5 1 1,4 8-2,11 5-2,2 0 1,15-8-1,13-12-1,13-16 2,11-15 2,0-7-1,6-33 0,-4-17 2,-4-8 0,-22-14 1,-7 3 0,-21 0-1,-13 11 1,-25 11-1,-10 17-1,-10 22 1,-1 9-2,-1 3 1,8 21-2,11 0-2,11 0-4,21-1-14,9-23-10,0 0-4,26 7 0</inkml:trace>
      </inkml:traceGroup>
      <inkml:traceGroup>
        <inkml:annotationXML>
          <emma:emma xmlns:emma="http://www.w3.org/2003/04/emma" version="1.0">
            <emma:interpretation id="{0268AA76-B52B-42DA-8F5F-0EAD1823C7C0}" emma:medium="tactile" emma:mode="ink">
              <msink:context xmlns:msink="http://schemas.microsoft.com/ink/2010/main" type="line" rotatedBoundingBox="23138,6694 32967,4189 33872,7736 24043,10242"/>
            </emma:interpretation>
          </emma:emma>
        </inkml:annotationXML>
        <inkml:traceGroup>
          <inkml:annotationXML>
            <emma:emma xmlns:emma="http://www.w3.org/2003/04/emma" version="1.0">
              <emma:interpretation id="{BD861D7B-FCC3-4281-9BFD-984335E474E7}" emma:medium="tactile" emma:mode="ink">
                <msink:context xmlns:msink="http://schemas.microsoft.com/ink/2010/main" type="inkWord" rotatedBoundingBox="23138,6694 32967,4189 33872,7736 24043,10242"/>
              </emma:interpretation>
              <emma:one-of disjunction-type="recognition" id="oneOf2">
                <emma:interpretation id="interp2" emma:lang="en-US" emma:confidence="0">
                  <emma:literal>won</emma:literal>
                </emma:interpretation>
                <emma:interpretation id="interp3" emma:lang="en-US" emma:confidence="0">
                  <emma:literal>wok</emma:literal>
                </emma:interpretation>
                <emma:interpretation id="interp4" emma:lang="en-US" emma:confidence="0">
                  <emma:literal>woe</emma:literal>
                </emma:interpretation>
                <emma:interpretation id="interp5" emma:lang="en-US" emma:confidence="0">
                  <emma:literal>woo</emma:literal>
                </emma:interpretation>
                <emma:interpretation id="interp6" emma:lang="en-US" emma:confidence="0">
                  <emma:literal>aw3</emma:literal>
                </emma:interpretation>
              </emma:one-of>
            </emma:emma>
          </inkml:annotationXML>
          <inkml:trace contextRef="#ctx0" brushRef="#br0" timeOffset="-4407.2369">167-2296 19,'0'0'20,"0"0"-2,0 0-4,0 0-2,0 0-1,-13 32-2,-2 8-1,-13 3-2,9 19-5,-9 23 1,6 27-1,9 7 0,11 19-1,2-10 0,21 0 0,23-14 1,14-17 0,16-24 0,10-25 0,11-23 2,9-15-1,4-10-1,-2-10 1,-7-12-1,-6 0-1,-11 2 1,-11-2 0,-19 2 0,-11 6 1,-15-2-1,-26 16 2,0 0-2,22-23 1,-22 23-1,0 0-1,0 0-1,0 0 1,0 0-1,0 0 0,0 0 0,0 0 0,0 0 1,0 0 0,0 0 0,0 0 0,0 0 0,0 0 0,0 0-2,0 0 2,0 0 0,0 0 0,0 0-1,0 19 2,0 7-1,8 2 0,3 7 0,9 4 0,6 5 0,10 8 0,10 9-1,10 2 1,13 7 1,9-5-2,17-4 2,13-3-1,9-5 2,8-11-2,9-19 2,11-10-1,0-13 0,2-6 0,-7-17-1,-2-15 2,-12-7-3,-10-1 2,-5-13-2,-12-2 0,-13-1 1,-10-3-1,-11 8 1,-9 12 0,-15 10 1,-9 7 0,-32 28 0,26-22 0,-26 22 0,0 0 0,0 0-1,0 0 1,-10 16-1,10-16 0,0 0 0,0 0 1,0 0-1,0 0 1,0 0-1,0 0 1,-13 29-1,13-29 0,0 0 0,0 0 0,0 0-1,0 0 1,-5 21 0,5-21 0,0 0 0,0 0 0,0 0 0,0 0 0,0 0 0,0 33 0,0-33 0,2 45 0,1-2 0,5 6 1,3 12 0,4 9-1,9 13 0,4 3 0,13 2 1,9 2-1,10-4 1,12-6-1,8-10 0,8-9 1,7-4-1,9-29 1,4-12 0,4-16 0,-3-16 1,3-24-2,0-14 2,-2-12-2,-8-15 2,-5-9 0,-12 7-3,-5-1 2,-20 6-2,-12 9 1,-12 8-1,-14 13 1,-9 10-2,-9 13 1,-4 2 2,0 23-2,0 0 1,0 0 1,0 0-1,-13-26 0,13 26 2,0 0-2,0 0 0,0 0 0,0 0 0,0 0-2,0 0 2,0 0-1,0 0 1,0 0 0,0 0 0,0 0 0,0 0 0,0 0 0,0 0 1,0 0-1,0 0 2,0 0-2,0 0 0,0 0 0,0 0 1,0 16-1,0-16 0,0 0 0,0 0 0,0 0 0,0 0 1,13 23-1,-13-23 0,15 51 1,0-16 1,7 13-2,13 3 2,8 9-2,17 1 2,14 1-1,19-6 0,6-1-1,16-7 0,4-13 0,15-11 0,6-18 0,-4-6 0,2-16 1,3-19-1,-5-18 1,-8-11-2,-14-21 2,-10 2-2,-13-7 0,-20 3 0,-19 1 1,-13 11-1,-16 4-1,-10 12 2,-8 22-1,-5 6 1,0 31 0,-18-27 1,18 27-1,-23 0 0,23 0 1,0 0-1,-26 8 1,26-8-1,0 0 0,0 0 1,0 0-1,0 0 0,0 0 0,0 0 0,0 0 0,0 0 1,0 0-1,0 0 0,0 0 0,0 0 0,0 0 0,0 0 0,0 0 0,0 0 0,0 0-1,0 0 1,0 0 0,0 0 0,0 0 0,0 0 1,0 0-1,0 0 0,0 0 0,0 0 0,0 0 0,0 0 0,0 0 0,0 0 0,0 0 0,0 0 0,0 0 0,0 0 0,13 1 0,-13-1 1,0 0-1,0 0 0,0 0 0,28 20 0,-28-20 0,28 24 0,-28-24 1,45 33-1,-10-10 0,6-2 1,9 3-1,6-2 0,9 6 1,6-17 0,7 3-1,2-13 1,4-1-1,2-15 1,1-16-1,-3-6 0,3-15 0,-5-6 0,0-12 0,-9-6 0,-1-5 0,-8-4 0,-7 7 0,-10 2 0,-12 3 0,-12 8 0,-10 18 0,-8 6 0,-5 11 0,0 30 0,-9-29 0,9 29 0,0 0 0,-28-7 0,28 7 1,0 0-1,0 0 0,0 0 0,0 0 0,0 0 0,0 0 0,0 0 2,0 0-4,0 0 2,0 0 0,0 0 0,0 0-1,0 16-7,0-16-25,0 0-4,0 0-1,0 0-4</inkml:trace>
          <inkml:trace contextRef="#ctx0" brushRef="#br0" timeOffset="-7796.1209">1695-245 12,'-13'-20'24,"13"20"-8,-32 13-4,6 2-5,0 15-2,2 8-2,-2 5-1,7 18 1,10 6-2,9-4 0,7-3 0,21-8-1,11-17 0,12-19 0,6-16 1,1-16 2,2-28 0,-14-18 2,-5 1 0,-19-19 2,-9 14 0,-22-4-1,-11 15 0,-21 3-2,-2 24-2,-9 3 0,7 25-5,6 8-7,2 21-19,11-2-3,18 11-1</inkml:trace>
          <inkml:trace contextRef="#ctx0" brushRef="#br0" timeOffset="1086.5925">9486-4657 2,'-29'16'29,"29"-16"-1,0 0-7,-26 1-4,26-1-2,0 0-2,0 0-2,13 0-1,18 16-3,-31-16-2,62 35 1,-27-11-2,17 25 0,-7 2-1,7 30-1,-9 5-1,-2 16 1,-17 5 0,-4 8-2,-20 5 1,-5-4-1,-19-4 1,-14-19-2,-8-4 1,-12-13-1,-3-17 0,1-22 0,4-10 0,8-12 0,9-12 0,9-3-1,30 0 1,-30-38 0,30 38 0,0-36 0,0 36 0,6-31 1,-6 31 0,0 0 0,0 0 0,0 0 0,0 0 0,0 0 0,24-25 0,-24 25 0,0 0-2,0 0 2,0 0 0,0 0 0,0 0 2,0 0-2,0 0 0,22-3 0,-22 3 1,0 0-1,23 0 1,-23 0 0,33 2-1,-9 8 1,4 3-1,8 1 1,-1 10-1,4 11 1,-2 8-1,1 14 0,-1 6 1,-7 11-1,-6 10 0,-9 2 0,-10 3-1,-5 4 1,-5 6-1,-18 3 2,-14-5-1,-2 8 0,-11-16 0,-4-6 1,-2-19-1,0-5 1,4-30-1,0-8-1,11-17-6,-6-5-25,16-18-3,5-2-1,13-3-4</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02.123"/>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E4A87DD7-874B-4B8A-8CC0-B84A86555C48}" emma:medium="tactile" emma:mode="ink">
          <msink:context xmlns:msink="http://schemas.microsoft.com/ink/2010/main" type="inkDrawing" rotatedBoundingBox="7747,8621 28119,12003 27423,16199 7051,12816" semanticType="callout" shapeName="Other"/>
        </emma:interpretation>
      </emma:emma>
    </inkml:annotationXML>
    <inkml:trace contextRef="#ctx0" brushRef="#br0">19961 5648 23,'0'0'23,"0"0"-6,0 0-3,9-10-3,-9 10 1,0 0-2,0 0 0,0 0-2,0 0-2,0 0-3,0 0 1,0 0-1,0 0-1,0 0 0,0 0 0,0 0-1,23 7 1,-23-7-1,0 28 0,0-28 0,0 27-1,0-27 0,-17 32-1,17-32 1,-24 43-2,24-43 2,-30 11-1,30-11 1,-32 20-1,32-20 1,-37 6 0,37-6 0,-35 0 0,35 0 1,-39 8-1,39-8 0,-39 6 0,39-6 1,-43 14-1,17-13 0,-4 5 0,0-6 0,-3 0 0,-3 4 1,3-4-1,-6 0 0,7 2 0,-7-2 1,2 0-1,1 4 0,-8 1 1,5 0-1,-4-3 0,0 0 1,2-2-1,-2 5 0,2-2 1,0-1-1,6-1 0,-2 5 1,5-3-1,2 0 1,-3 0-1,5-3 1,0 4-1,0-4 0,4 0 0,-4 0 0,2 0 1,0 0-1,0-4 0,5-2 0,-3-3 1,0 6-1,24 3 1,-39-10-1,39 10 0,-41-22 1,41 22-1,-47-17 1,23-1-1,-9 11 1,5-13 0,-6 1 1,-3 8 0,2-12-2,-6 9 1,3-5-1,-4 1 1,6-4-2,-5 8 1,-3 1 0,6 0 0,-4-2-1,4-2 0,1 1 2,2-2-2,1 1 2,-1 4-1,5-9 0,2 6 0,-2-2 0,4 7 0,2-7 0,-4 10 0,28 8 0,-48-19 0,48 19 0,-43-22 1,43 22-1,-35-16 1,35 16-1,-30-19 0,30 19 0,-32-12 0,32 12 0,-22-14 0,22 14 0,-28-13 0,28 13 0,-28-22 0,28 22 0,-28-28 0,28 28 0,-35-27 0,35 27 0,-32-31 0,32 31 0,-41-32 0,41 32 0,-43-35 0,17 12 0,4-1 0,-4-2 0,0 1-1,-2 0 1,0 3 0,-2-6 0,-3 5 0,-1 0 0,-3-1 0,-2 2 0,-2 1 0,0-9 1,0 3-2,4 2 1,-2-3 1,0-2-1,0 2 0,1 0 0,1-1 0,-2 3 1,2 0-1,-2 3 0,0 0 0,3-1 0,1 3 0,3-9 0,-3 7 0,3-3 0,1 1 0,3-7 0,0 12 0,0-11 0,-4-4 0,4 14 0,-3-13 0,-3 3-1,4 0 1,-3 1 0,3 1 0,-5-4-1,9 8 1,-6-9 0,6 4 0,-2 4 0,0-2 0,2-4 0,-2 3 0,0-3 1,-2 6-1,-1-2 0,-1-4 0,2 3 1,-7-3-1,-2 6 0,2-8 0,-4 4 0,0-1 0,-2 2 0,0-8 0,-7 1 1,5 5-1,-3-3 0,-2 8 0,1-6 0,-3 3 0,0-3 1,4 4-1,-4-4 0,3 4 0,-5-3 0,2 3 0,2-7 0,-2 10 0,-4-1 1,-2 1-1,4 3 0,-2-4 0,-3 5 1,3 3-1,-2-4 0,-3 9 0,7-9 1,-4 3-2,-1 2 1,-3 1 0,1-2 0,1 2 0,-5-1 0,4 8 0,-1-2 0,1-3 0,3 10 0,-3-3 0,-1 5 0,6-6 0,-1 3 0,-1 2 0,2 3 0,0 0 0,4 0 0,0 0-1,-2 3 1,0 10 0,2-1 0,-2-3 0,-2 13 0,2-5 0,-2 1 0,-1 2 1,3 7-2,3-2 2,-6 7-2,1-3 2,0 3-1,-5 3 0,1 8-1,-1-6 1,3 8 0,-7-4 1,5 4-2,-5-1 2,2 2-1,1-5 0,3 4 0,1-1 0,0 5 0,4-10 0,0 8 0,6-6 0,0 3 0,-3-9 0,5-4 1,-3 6-1,3-5 1,-1 3-1,-1-6 0,3 4 0,-3-3 0,1 3 1,1 6-2,1 1 2,-3-1-1,1-3 0,-1 0 2,-2-1-2,1-1 2,-3-1-1,-4-5 0,0-2 0,-3 0 1,1 4-2,0-4 1,-1-1-1,1-5 0,2-1 0,4 4 1,0-7-1,2 6 0,5-9 0,-3 1 0,3 5 0,0-3 0,-5 0 0,0 2 0,5-5 0,-7 6 0,6-8 0,-3 7 0,3-7 0,1-2 0,4 2 0,0-3 0,-2 4 0,2-3 0,-3 1 0,1-3 1,0 6-1,-2-6 0,-3 1 0,3 5 0,-1-6 0,1 0 0,-5 3 0,7 1 0,0-6 0,-3 1 0,5 3 0,-2 0 0,4-3 0,-2 4 0,4-5 0,-1-1 0,-1 0 0,0 0 1,2-1-1,-2 3 0,0-2 0,2 2 0,-1-3 0,-4 3 0,1-5 0,-4 5 0,2-2 0,-3 5-1,-1-3 1,-1 4 0,-1 6 0,-3-6 0,0 9 0,-2-4 0,0 5 0,0-4 0,-11-1 0,5 5 0,-7-5 0,-5 1 0,3-7 0,-2 7 0,-3-6 1,1 6-2,-3-6 2,3-1-1,-1 8 0,5-8 0,-2 2 0,2 1 0,-1-10 0,6-2 0,-3 0 0,4 0 0,2-8 0,3-8 0,0 5 0,-1-14 0,3 4 0,2-8 0,-4 3 0,2-3 1,-1-4-2,1-1 2,2 1-1,5-4 0,-5-6 0,2 8 0,4-10 0,-2 4 0,3-3 0,-3-1 0,3 2 0,-1 0 0,-2 0 0,3-2 0,-3 0 0,5 2-1,-1-6 0,1-6 0,0 4 1,-3-2-1,3 1 0,-1 1-1,-3-7 1,3 1 1,1 0 0,-5 7 0,3-1 0,1-9 0,-3-1 0,-3-6 0,2-2 0,-4-3 0,0-3 0,2-1 0,-11-5 0,1 3 0,3 2 0,-8-7 1,0 5-1,-2 6 0,4-5 2,-6-1-4,2-1 4,2 3-2,-2-8 0,0 7 0,6 0 0,-6-12-2,2 3 2,0-8 0,0 8-1,-4-4 2,-1 1-1,-8-1 0,5-2 0,-7-2 0,-3 0 0,-1 0 2,2 4-2,-1-8-2,1 4 1,2 6 0,-2-1 0,4 4 0,2-1 0,4 0-1,-3 12 1,1-5 2,2 2-2,-3 4 2,1 8-1,3 7 0,-10 8 0,-3 5 0,0 14 0,-12 10 0,3 9 1,4 0-1,-10 11 0,12-8 0,1 9 0,14 0 0,3 6-1,15 10-1,4-16-1,26 22-6,-15-22-14,41 0-14,0 0-1,0 0-4</inkml:trace>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08.265"/>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91A389C7-63A2-437B-BCF5-ACC8B87C594A}" emma:medium="tactile" emma:mode="ink">
          <msink:context xmlns:msink="http://schemas.microsoft.com/ink/2010/main" type="inkDrawing" rotatedBoundingBox="8661,10714 28091,11930 27906,14884 8476,13668" semanticType="callout" shapeName="Other"/>
        </emma:interpretation>
      </emma:emma>
    </inkml:annotationXML>
    <inkml:trace contextRef="#ctx0" brushRef="#br0">19383 2612 8,'26'0'25,"-26"0"4,0 0-13,0 0-7,0 0-1,0 0 0,0 0 0,0 23 0,0-23-2,0 0 2,-13 28-3,13-28 0,-9 23-2,9-23-1,-13 27 0,13-27-1,-15 25 0,15-25 0,-13 24-1,13-24 1,-17 26 0,17-26-1,0 0 0,-24 31 1,24-31-2,-19 27 1,19-27 1,-26 23-1,26-23 0,-30 32 0,30-32 1,-39 34-1,17-9 0,-2-14-1,0 11 1,1 6-1,-3-18 1,0 11-1,-2-7 1,4 3 0,24-17 0,-39 24 0,39-24 1,-45 11-1,45-11 0,-44 19 0,44-19 0,-45 15 1,19-4-2,2-5 2,-4 10-1,2-4 0,0 2-1,26-14 2,-41 22-1,41-22 0,-34 19 0,34-19 1,-26 12-1,26-12 0,0 0 0,-30 16 0,30-16 0,0 0 0,-28 7 1,28-7-1,0 0 0,-33 6 1,33-6 0,-22 0-1,22 0 1,-30 4-1,30-4 1,-39 2-1,39-2 0,-41 5 0,41-5 0,-39 6 1,18-6 0,21 0-1,-41 5 1,41-5-1,-31 0 2,31 0-2,-32 4 1,32-4-1,-22 1 0,22-1 2,-28 0-2,28 0 0,-28 0 0,28 0 0,-36-10 0,36 10 1,-44-17-1,16 8 0,0 0 0,-2-2 0,-5 1 0,-1 6 0,-3-6 0,-5 3-1,3-2 1,-2 4 0,0-1 0,0-4 0,-1 6 0,1-1 0,2-4 0,4-1 1,3 3-1,-1 2 0,1-6 0,6 2 0,-3 4 0,5-3 0,3-4 0,-3 6 0,-2-1 0,4-9 0,-2 6 0,2-3 0,-4 3 0,2-4 0,-2 4 1,0-1 0,-2 3-1,2-2 0,-5-2 0,3 1 1,0-9-1,2 5 1,-3-4-2,-1 2 2,-5-7-1,5 8 1,-5-3-1,2-1 0,-1-1 1,1 0-1,-2-7 1,7 1-2,2-3 2,0 1-1,0-7 0,-2 7 0,2-2 0,-1 2 1,-1 1-1,0-2 0,-5 4 1,3-2-1,0 1 0,-1 2 0,1-3 0,-1-4 0,3 0 0,-5 3 0,5-4 0,2 5 0,-2-3 0,2 4 0,-2-1 1,4 5-1,-7 0 0,7-1 0,-2 8 0,0-3 0,0-3 0,4 7 0,-2-6 0,-2 10 0,28 11 1,-45-35-1,23 17 0,-2 2 0,1 3 1,1-4-1,-2 2 0,0-1 0,1 1 1,-1-5-1,-2 9 1,0-7-1,2 1 0,-2 2 0,-2-2 1,2-1-1,0 1 1,-2 3-1,2-7 0,-4 2 1,0-6 0,2 8-1,0-7-1,-3 3 1,3-4-1,-2-9 1,0 2-1,4 2 1,-2-4-1,0-1 1,0-1 0,-3 0 0,3 4 0,0 3-1,0 4 1,0-3 0,-2 5 0,2-3 0,0 2 0,-1-2 1,-5 1-1,6-1 0,-2-3 0,-3 4 0,3 5 0,-5 1 0,1-3 0,-3 2 0,2 3 0,1-2 1,-1 1-1,-1 2 0,3-7 0,1-1 0,-3 10 0,5-9 0,2-1 0,-5 3 0,3 2 0,2-6 0,-4 0 0,1 2 0,1 0-1,0-2 1,-3 0 0,1-1 0,2 1 0,-3-2 0,3-1 0,0-1 0,-5 1 0,3-1 0,-7 8 0,2 1 0,-2-1 0,0-3 0,-2 10 0,5-3 0,-3-3 0,-2 9 0,8-15 0,-3 8 0,1 1 0,-2-1 0,-2 7 0,3-10 0,-3 17-1,0-3 1,4-1 0,-4 6 0,0-4 0,3 4 0,-3 2 0,0 0 1,4 0-1,-4 0 0,-2-1-1,9 1 1,-3 0 0,5 0 0,-2 0 0,4 0 0,-3 0 0,3 0 0,0 1 0,-2-1 0,-3 2 0,3 4 0,2 4 0,-2-3-1,0 2 1,2 7 1,-1-6-2,1 4 1,0-2 0,2 4 0,0-4 0,-2-2 0,5 7 0,-6-3 0,4 4-1,-10 0 1,5-7 1,-3 4-1,-3-1 0,3 6 0,-1-4 0,-5 4 0,2 0 0,2-4 0,-1 8 0,-1 3 0,-4-5 0,0 4 0,-2 0 0,-5 6 0,3-3 0,-5 3 0,-4 3-1,-7 0 2,5 9-2,-6-8 1,1 6 0,3 1 0,-5-7 0,5 0 0,4-1 0,4-3 0,-2-1 0,2-1 0,1-1 0,1-4 0,5 3 0,-5-2 1,5-4-1,0 1 0,-2 0 0,3-3 0,1 0 0,0-4 0,5-2 1,-3 4-1,0 6 0,4 1 0,-1-6 0,-1 6 1,0-5-2,-2 6 2,2-4-1,-1-4 0,-1-1 2,-5-8-2,3 8 1,-2-8 0,-4 7 1,1-4-2,-4 2 2,3 4-2,-5-1 0,5-5 0,-3 5 0,2-2 0,-1 2 0,1-2 0,3 5 0,-3-7 0,1 3 0,1 0 0,3-2 0,0 3 0,0-3 0,-1 2 0,-1-2 0,0 1 0,-1-6 0,1 2 0,-5 0 1,3 1-1,-5 1 0,2-4 0,-4 2-1,0 1 2,2-4-1,-4 1 0,2 6 0,-7-11 0,3 3 0,-5-1 0,-1 4 0,3-2 0,-6 2 0,4 6 0,-1-5 0,1 7 0,5-5 0,-5 5 0,7-8 0,-1 7 0,3-7 0,7 6 1,-1-8-1,5-1 0,-9 6-1,3-6 1,3 3 0,1 4 0,-1-8 0,1-1 0,-2 4 0,3-3 0,3-3 0,4 1 0,-1 0 0,1 2 0,2 3 0,3-5 0,-7 1 0,2 5 0,3-1 0,-1-1 0,0-5 0,-3 3 0,3 4 0,-6-1 0,2-2 0,-2 8 0,6-11 0,-1 2 0,1 3 0,-4-8 0,7 8 0,-7-9 0,0 1 0,0 4 0,0-5 1,-8 0-2,3 0 1,1 0 1,0 0-1,0-6 0,0-3 0,-1-1 0,3 4 0,-4-5 0,2 3-1,-1-3 1,1-5 0,0 2 0,-2-7 0,6 2 0,-9-2 0,11 1 0,-4-6 1,0 6-2,0-2 1,0 3 1,7-5-1,-12 4-1,7-3 2,0-2-2,7 2 2,-9-2-1,4 3 0,-2 3 0,5-4 0,1 1 0,-8-1 0,7 7 0,4-7 0,-3 1 0,-1-1 0,1 5 0,3-4 0,0 6 0,-1 2 0,-3-7 1,1 6-1,3-5 0,-4 0 0,1 4 0,3-4-2,-3-4 2,-3 7-2,1-3 2,-4-5-3,2-6 3,1 2-2,-5 2 2,0-4 0,-3 3 0,3-3 1,-2 1-2,0 0 1,-5 4 1,1 5-1,1-4 0,1 6 0,-5-5 0,3-1 0,-5 3 0,-2 1 0,2-3 0,-4 5 0,0-3 0,-7 6 0,5-5 0,-1 12 0,1-10 0,0 7 0,-1-2 0,-3 5 0,3-3 0,3 2 1,0 7-2,0-5 1,6 8 0,-4 0 0,4 0 0,3 0 0,-7 2 0,2 6-1,2-1 2,-4 9-2,0-7 1,2 10 0,-4-9 0,0 7 0,0 2 0,-5-3 0,1 6 0,-3-4 0,-2 3 0,3 3 0,-10-1 0,3-5 0,0 2 0,2 5 0,4-10 0,-6 3 0,4 4 1,7-11-1,-3 15 0,3-2 0,2 1 0,4 1-1,-2-7 2,4 3-1,1 2-1,1-3 2,5-10-1,0-5 0,2 4 0,2-2 0,6-4 0,3 2 0,2 0 0,0-1 1,28-5 1,-39 15-2,39-15 0,-30 7 1,30-7-1,0 0 0,-31 2 0,31-2-1,0 0 1,-28 6-2,28-6-1,0 0-15,0 0-17,0 0-3,0 0-3,0-30 0</inkml:trace>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traceFormat>
        <inkml:channelProperties>
          <inkml:channelProperty channel="X" name="resolution" value="1180.36743" units="1/cm"/>
          <inkml:channelProperty channel="Y" name="resolution" value="2088.40015" units="1/cm"/>
          <inkml:channelProperty channel="F" name="resolution" value="1.62482E-7" units="1/dev"/>
        </inkml:channelProperties>
      </inkml:inkSource>
      <inkml:timestamp xml:id="ts0" timeString="2013-04-27T21:43:14.626"/>
    </inkml:context>
    <inkml:brush xml:id="br0">
      <inkml:brushProperty name="width" value="0.04667" units="cm"/>
      <inkml:brushProperty name="height" value="0.04667" units="cm"/>
      <inkml:brushProperty name="color" value="#FF00FF"/>
      <inkml:brushProperty name="fitToCurve" value="1"/>
    </inkml:brush>
  </inkml:definitions>
  <inkml:traceGroup>
    <inkml:annotationXML>
      <emma:emma xmlns:emma="http://www.w3.org/2003/04/emma" version="1.0">
        <emma:interpretation id="{15E36552-90B1-4489-A1B2-374C356242E3}" emma:medium="tactile" emma:mode="ink">
          <msink:context xmlns:msink="http://schemas.microsoft.com/ink/2010/main" type="inkDrawing" rotatedBoundingBox="8686,10332 28330,12663 27999,15448 8355,13117" semanticType="callout" shapeName="Other"/>
        </emma:interpretation>
      </emma:emma>
    </inkml:annotationXML>
    <inkml:trace contextRef="#ctx0" brushRef="#br0">19567 2742 5,'0'0'14,"0"0"-1,0 0 0,0 0 2,0 0-1,0 0 0,0 0 0,13-23-2,-13 23-2,0 0-1,0 0-1,0 0-2,0 0-1,9 17 0,-9-17-1,0 25-1,0-25 0,0 36 1,0-12-2,0-24-1,-2 45 1,-7-20-2,3 2 1,-3 2-1,-2-1 1,5 0-1,-5 3 0,0-6 0,3 3 0,-5-1 0,-3-2 0,1 1 0,-4-1 0,-3 0 0,-1 0 0,-6 1 0,1-1 0,-4 2 0,-3-3 0,-1-1 1,-3 0-2,0 11 2,-2-13-2,2 11 1,0 2-1,2-5 1,3-2-1,-1-6 1,5 3 0,6-9 0,24-15 0,-39 31 0,39-31 0,-37 9 0,37-9 0,-28 8 0,28-8 0,-28 9 0,28-9 0,-28 9 0,28-9 0,-32 5 0,32-5 1,-31 10-2,31-10 2,-30 10-1,30-10 0,-32 8 0,32-8 0,-35 7 0,35-7 0,-41 18 0,41-18 0,-43 8 0,17-6 0,4 2 0,-4 2 0,-2-6 0,-2 0 0,-2 0 1,-1 0-1,1 0 1,-3 0-1,1-6 0,-5 4 0,4-2 0,1 2 1,1-1-1,1 0 0,-3-3 0,1-4-1,3 4 1,-5 0 0,3-3 0,-3-2 0,-1 5 0,-2-1 0,0-6 0,-2 5 0,0 4 0,-2-3 0,-1-4 0,-1-9-1,0 11 1,2-7 1,-1 12-2,-3-13 3,1-1-2,3 6 1,-4-8-1,3 17 1,-3-13-1,1 6 1,-1-2-1,4-1 0,-5 3-1,5-2 1,0-8 0,2 11 0,-5-11-1,1 3 1,2-3 0,-1 0 0,1-1 1,-2 1-1,2 5 0,4-9 0,2 7 0,0-3 0,3-4 1,1 1-2,-1-2 1,1 3 0,3 5 0,-5-9 0,5 4 1,-2 0-2,-1 2 2,-1-6-1,1 1 0,1-3 0,-5-4 0,0 3 0,3-4 0,2 5 0,-5-5 0,-2 2 1,4 3-1,-4-4 0,5 6 0,-5-2 0,2 1 0,-2-2 0,0 1 0,0 0 0,5 1 0,-5-1 0,2 2 0,5 0 0,-5 0 0,7 5 0,-3-2 0,5-2 0,-2 0 1,0 2-1,2 1 0,-2 0 0,-3-1 0,5-4 0,-2 2 0,2-3 1,0 2-1,-1 1 0,-1 2 0,4-7-1,0 6 0,3-8 1,-3 3-1,-2 3 0,2-8 0,0 1 1,0-1 0,2 8 0,-2-4 0,0 4-1,0-4 2,0 9-1,2-4 0,-4-3 0,0 2 0,0 0 0,-2 0 0,-2 2 0,1 3 0,-1-3 0,-1 3 0,1 3 0,0 2 0,1-6 0,3 9 0,-2-4 0,0-4 0,-5 8 0,3-4 1,-3 2-1,3-2 0,-7 8 0,2-5 0,0 3 0,1 2 0,-1-2 0,0 2 0,3-2 0,-5-5 0,4 2 0,-4-2 0,0 1 0,5 1 1,-9 3-1,-1-9 0,1 5 0,-2 3 0,6-1 0,-4-2 0,2 5 0,-3-6 1,8 6-2,1-5 2,-2 5-2,-2-6 2,3 6-1,-3 1 0,-2-7 0,-2 9 0,1-6 0,1 7 0,-2 1 0,2 3 0,0-2 0,0-4 0,2-3 0,0 6 0,7 0 0,-3-7 0,5 4 0,-2 4 0,1-2 0,-1 2 0,-1 1 0,3 3 0,-7-7 0,3 7 0,-3 0 0,5-6 0,-5 6 0,2 0 0,5-1 0,-4 1 0,1-2 0,1 2 0,-3-6 1,3 2-1,-7 2 0,4 2 0,-6 0 0,2 0 1,-2 0-1,0 4 0,0 4 0,2 1 1,3 10-1,-3-6 0,4 0 0,-6-3 0,4 10 0,1-11 1,-6 10-1,1-7 0,-2 7 0,-2-2 0,-3-1-1,1 6 1,-7 1 0,4-4 0,-2 13 1,-2 2-1,0-5 0,2 4-1,-2 2 1,2-1 0,3 1 1,-1 8-2,0-9 2,1 2-2,1 6 2,0-7-1,1 0 0,-5 6 0,4-3 0,1-5 0,-3 5 0,5 0 0,-1-5 1,-3 5-1,3 9 0,3-10 0,0 3 2,0-4 0,-3 0-2,1-7 2,-3 2-2,1-6 2,-3-8-2,-4 2 2,2 0-2,-4-3 0,0 3 0,0 2 0,0-7 0,-1 2 0,-1-3 0,2 4 0,2-6 0,-2 3 0,-1-3 0,1-3 0,2 4 0,0-5 0,2-1 1,-4 1-2,0 3 1,0-4 1,0 4-2,-1 5 1,-1-5 1,2 6-1,-2 2-1,4-4 2,-5-1-1,3 7 0,-5 0 0,1-5 0,-1 3-1,-3-5 1,3 7 1,-4-5-1,3 5 0,-3 1 0,2-7 0,-2 8 0,3 0 0,3 4 0,-3-11 0,3 7 0,1-2 0,8-3 0,-12 1 0,5-7 0,3 8 0,2-13 0,-2 16 0,0-12 0,3 2 0,-1-1 0,2 1 0,0-3 0,-2-4 0,-2-1 0,5 1 0,-7 0 0,-1-4 0,1 4 0,-2-4 0,2-1 0,-1 0 0,3 0 0,0 0 0,0 0 0,5-1 0,1-15 1,3 7-1,-1-6 0,3 4 0,0 2 0,0-10 0,-1 6 0,1-2 0,2 4 0,0-3 0,-4 3 0,2-7 0,-5 7-1,5-5 1,0 7 0,-1-8 0,1 8 0,0-1 0,2-6 0,0 6 0,0-8 0,0 2 0,2-1 0,-2-1 0,-3 2 0,3-3 0,-2-3 0,0 5 0,-5-5 1,3 5-1,0-2 0,-1-5 0,-1 3 0,-1-1 0,3-2 0,-5-5 0,5 2 0,-3-4 0,3-7 1,-3 6-1,1-4 0,-3 1-1,5-3 0,1 2 0,-1-3 0,4-4 0,-7 1 0,5-3 0,4 5 0,-8 3 1,4-7 0,-1 9 0,1 6 0,0-3-1,2 3 2,0 2-1,4-1 0,-4 0 0,0-1 0,0 0 0,0 2 0,0-4 0,-2 3 0,-1 1 0,1-3 0,-2 3 0,-5-2 0,0-2 0,7 2 0,-9-2 1,5-6-1,-5-2 0,4 4 0,-1-3-1,1-1 2,-2-2-1,3 2 0,1-2-1,-3 7 2,3-1-1,3-10 0,2 10 0,0-3 0,0-1 0,-4 6 1,1-2-1,3 6 0,-2-3 0,0 4 0,0 2 0,-1-5 0,1 7 0,4 3 0,0 4 1,3-6-2,-5 1 2,2 6-1,0-2 1,2-7-1,-4 14 0,4-14 0,3 2 0,-5 6 0,0-3-1,4-1 1,-6 6-1,5 5 1,-1-5 0,-2 2 0,2 5 0,0 0 0,-1-2 0,5 0 0,-6 4 0,2 0 0,5-7 0,0 7 0,-5-4 0,5-6 0,1 10 0,3-4 0,0-3 0,4 6 0,24 7 0,-41-15 0,41 15 0,-28 0 0,28 0 0,-24 0 0,24 0 0,-23 15 0,23-15 0,-28 6 0,28-6 0,-31 5 0,31-5 0,-47 12 0,21-10-1,2 0 1,-4 4 0,-2-6 1,2 2-1,-9-1 0,9 4 0,0-5 1,0 1-1,-1 2 0,4 3 1,3-5-2,22-1 1,-30 6 1,30-6-1,-26 3-1,26-3 1,0 0-1,0 0-1,0 0-5,0 0-28,0 0-2,0 0-2,0 0-4</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89DE0-7D08-42B6-BAEE-E0E3CB1EFAD5}" type="datetimeFigureOut">
              <a:rPr lang="en-US" smtClean="0"/>
              <a:t>8/1/2014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6328E-2510-4F8C-9E8A-D749F7D3BDAE}" type="slidenum">
              <a:rPr lang="en-US" smtClean="0"/>
              <a:t>‹#›</a:t>
            </a:fld>
            <a:endParaRPr lang="en-US"/>
          </a:p>
        </p:txBody>
      </p:sp>
    </p:spTree>
    <p:extLst>
      <p:ext uri="{BB962C8B-B14F-4D97-AF65-F5344CB8AC3E}">
        <p14:creationId xmlns:p14="http://schemas.microsoft.com/office/powerpoint/2010/main" val="4128555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CLICK</a:t>
            </a:r>
            <a:r>
              <a:rPr lang="en-US" baseline="0" dirty="0" smtClean="0"/>
              <a:t> </a:t>
            </a:r>
            <a:r>
              <a:rPr lang="en-US" dirty="0" smtClean="0"/>
              <a:t>The </a:t>
            </a:r>
            <a:r>
              <a:rPr lang="en-US" dirty="0" err="1" smtClean="0"/>
              <a:t>Neocortex</a:t>
            </a:r>
            <a:r>
              <a:rPr lang="en-US" dirty="0" smtClean="0"/>
              <a:t> in GREEN</a:t>
            </a:r>
            <a:r>
              <a:rPr lang="en-US" baseline="0" dirty="0" smtClean="0"/>
              <a:t> </a:t>
            </a:r>
            <a:r>
              <a:rPr lang="en-US" dirty="0" smtClean="0"/>
              <a:t>is</a:t>
            </a:r>
            <a:r>
              <a:rPr lang="en-US" baseline="0" dirty="0" smtClean="0"/>
              <a:t> the </a:t>
            </a:r>
            <a:r>
              <a:rPr lang="en-US" dirty="0" smtClean="0"/>
              <a:t>part of your brain that makes</a:t>
            </a:r>
            <a:r>
              <a:rPr lang="en-US" baseline="0" dirty="0" smtClean="0"/>
              <a:t> you intelligent! </a:t>
            </a:r>
          </a:p>
          <a:p>
            <a:r>
              <a:rPr lang="en-US" dirty="0" smtClean="0"/>
              <a:t>2)</a:t>
            </a:r>
            <a:r>
              <a:rPr lang="en-US" baseline="0" dirty="0" smtClean="0"/>
              <a:t> </a:t>
            </a:r>
            <a:r>
              <a:rPr lang="en-US" dirty="0" smtClean="0"/>
              <a:t>The other parts that are not in GREEN is what you have in common with your alligator friends.</a:t>
            </a:r>
            <a:r>
              <a:rPr lang="en-US" baseline="0" dirty="0" smtClean="0"/>
              <a:t> But the </a:t>
            </a:r>
            <a:r>
              <a:rPr lang="en-US" baseline="0" dirty="0" err="1" smtClean="0"/>
              <a:t>Neocortex</a:t>
            </a:r>
            <a:r>
              <a:rPr lang="en-US" baseline="0" dirty="0" smtClean="0"/>
              <a:t> is what allows you to... </a:t>
            </a:r>
          </a:p>
          <a:p>
            <a:r>
              <a:rPr lang="en-US" baseline="0" dirty="0" smtClean="0"/>
              <a:t>3) CLICK Do math problems ...</a:t>
            </a:r>
          </a:p>
          <a:p>
            <a:r>
              <a:rPr lang="en-US" baseline="0" dirty="0" smtClean="0"/>
              <a:t>4) CLICK correct math problems ...</a:t>
            </a:r>
          </a:p>
          <a:p>
            <a:r>
              <a:rPr lang="en-US" dirty="0" smtClean="0"/>
              <a:t>5) CLICK </a:t>
            </a:r>
          </a:p>
          <a:p>
            <a:r>
              <a:rPr lang="en-US" dirty="0" smtClean="0"/>
              <a:t>6)</a:t>
            </a:r>
            <a:r>
              <a:rPr lang="en-US" baseline="0" dirty="0" smtClean="0"/>
              <a:t> CLICK It also allows us to focus on what is really important!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7) all of your regrets, inspirations, passions and dreams exist as the strength of connections between the billions of neurons in your NEOCORTEX</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766328E-2510-4F8C-9E8A-D749F7D3BDAE}" type="slidenum">
              <a:rPr lang="en-US" smtClean="0"/>
              <a:t>1</a:t>
            </a:fld>
            <a:endParaRPr lang="en-US"/>
          </a:p>
        </p:txBody>
      </p:sp>
    </p:spTree>
    <p:extLst>
      <p:ext uri="{BB962C8B-B14F-4D97-AF65-F5344CB8AC3E}">
        <p14:creationId xmlns:p14="http://schemas.microsoft.com/office/powerpoint/2010/main" val="150955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View all the source code, and technical details</a:t>
            </a:r>
            <a:r>
              <a:rPr lang="en-US" baseline="0" dirty="0" smtClean="0"/>
              <a:t> at my website www.walnutiq.com</a:t>
            </a:r>
          </a:p>
          <a:p>
            <a:r>
              <a:rPr lang="en-US" baseline="0" dirty="0" smtClean="0"/>
              <a:t>2)   Thank you for your time!</a:t>
            </a:r>
          </a:p>
          <a:p>
            <a:endParaRPr lang="en-US" dirty="0"/>
          </a:p>
        </p:txBody>
      </p:sp>
      <p:sp>
        <p:nvSpPr>
          <p:cNvPr id="4" name="Slide Number Placeholder 3"/>
          <p:cNvSpPr>
            <a:spLocks noGrp="1"/>
          </p:cNvSpPr>
          <p:nvPr>
            <p:ph type="sldNum" sz="quarter" idx="10"/>
          </p:nvPr>
        </p:nvSpPr>
        <p:spPr/>
        <p:txBody>
          <a:bodyPr/>
          <a:lstStyle/>
          <a:p>
            <a:fld id="{A766328E-2510-4F8C-9E8A-D749F7D3BDAE}" type="slidenum">
              <a:rPr lang="en-US" smtClean="0"/>
              <a:t>10</a:t>
            </a:fld>
            <a:endParaRPr lang="en-US"/>
          </a:p>
        </p:txBody>
      </p:sp>
    </p:spTree>
    <p:extLst>
      <p:ext uri="{BB962C8B-B14F-4D97-AF65-F5344CB8AC3E}">
        <p14:creationId xmlns:p14="http://schemas.microsoft.com/office/powerpoint/2010/main" val="2679749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dirty="0" smtClean="0"/>
              <a:t>CLICK</a:t>
            </a:r>
            <a:r>
              <a:rPr lang="en-US" baseline="0" dirty="0" smtClean="0"/>
              <a:t> </a:t>
            </a:r>
            <a:r>
              <a:rPr lang="en-US" dirty="0" smtClean="0"/>
              <a:t>First imagine</a:t>
            </a:r>
            <a:r>
              <a:rPr lang="en-US" baseline="0" dirty="0" smtClean="0"/>
              <a:t> a forest of trees.</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CLICK Now imagine that forest turned upside down.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CLICK Now how one tree is structured is exactly how a neuron in your </a:t>
            </a:r>
            <a:r>
              <a:rPr lang="en-US" baseline="0" dirty="0" err="1" smtClean="0"/>
              <a:t>neocortex</a:t>
            </a:r>
            <a:r>
              <a:rPr lang="en-US" baseline="0" dirty="0" smtClean="0"/>
              <a:t> (80%) of your brain is structured.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CLICK Now I am going to further simplify it and removing the connections to neurons in the same layer</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Now your brain does many things but I am going to use this is the model I drew to explain object recognition</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766328E-2510-4F8C-9E8A-D749F7D3BDAE}" type="slidenum">
              <a:rPr lang="en-US" smtClean="0"/>
              <a:t>2</a:t>
            </a:fld>
            <a:endParaRPr lang="en-US"/>
          </a:p>
        </p:txBody>
      </p:sp>
    </p:spTree>
    <p:extLst>
      <p:ext uri="{BB962C8B-B14F-4D97-AF65-F5344CB8AC3E}">
        <p14:creationId xmlns:p14="http://schemas.microsoft.com/office/powerpoint/2010/main" val="159123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So first how does</a:t>
            </a:r>
            <a:r>
              <a:rPr lang="en-US" baseline="0" dirty="0" smtClean="0"/>
              <a:t> visual pathway structured?</a:t>
            </a:r>
          </a:p>
          <a:p>
            <a:pPr marL="228600" indent="-228600">
              <a:buAutoNum type="arabicParenR"/>
            </a:pPr>
            <a:r>
              <a:rPr lang="en-US" baseline="0" dirty="0" smtClean="0"/>
              <a:t>CLICK Let’s say your looking at a mountain with a zero on it</a:t>
            </a:r>
          </a:p>
          <a:p>
            <a:pPr marL="228600" indent="-228600">
              <a:buAutoNum type="arabicParenR"/>
            </a:pPr>
            <a:r>
              <a:rPr lang="en-US" baseline="0" dirty="0" smtClean="0"/>
              <a:t>CLICK Here is your eye</a:t>
            </a:r>
          </a:p>
          <a:p>
            <a:pPr marL="228600" indent="-228600">
              <a:buAutoNum type="arabicParenR"/>
            </a:pPr>
            <a:r>
              <a:rPr lang="en-US" baseline="0" dirty="0" smtClean="0"/>
              <a:t>CLICK This is structure of your </a:t>
            </a:r>
            <a:r>
              <a:rPr lang="en-US" baseline="0" dirty="0" err="1" smtClean="0"/>
              <a:t>neocortex</a:t>
            </a:r>
            <a:r>
              <a:rPr lang="en-US" baseline="0" dirty="0" smtClean="0"/>
              <a:t>, your actual </a:t>
            </a:r>
            <a:r>
              <a:rPr lang="en-US" baseline="0" dirty="0" err="1" smtClean="0"/>
              <a:t>neocortex</a:t>
            </a:r>
            <a:r>
              <a:rPr lang="en-US" baseline="0" dirty="0" smtClean="0"/>
              <a:t> is just a whole bunch of more neurons. So where is the within your actual brain</a:t>
            </a:r>
          </a:p>
          <a:p>
            <a:pPr marL="228600" indent="-228600">
              <a:buAutoNum type="arabicParenR"/>
            </a:pPr>
            <a:r>
              <a:rPr lang="en-US" dirty="0" smtClean="0"/>
              <a:t>CLICK So here is your brain</a:t>
            </a:r>
          </a:p>
          <a:p>
            <a:pPr marL="228600" indent="-228600">
              <a:buAutoNum type="arabicParenR"/>
            </a:pPr>
            <a:r>
              <a:rPr lang="en-US" dirty="0" smtClean="0"/>
              <a:t>CLICK</a:t>
            </a:r>
            <a:r>
              <a:rPr lang="en-US" baseline="0" dirty="0" smtClean="0"/>
              <a:t> That is where the structure is within your brain</a:t>
            </a:r>
          </a:p>
          <a:p>
            <a:pPr marL="228600" indent="-228600">
              <a:buAutoNum type="arabicParenR"/>
            </a:pPr>
            <a:r>
              <a:rPr lang="en-US" baseline="0" dirty="0" smtClean="0"/>
              <a:t>CLICK And that is how your eye is connected to your </a:t>
            </a:r>
            <a:r>
              <a:rPr lang="en-US" baseline="0" dirty="0" err="1" smtClean="0"/>
              <a:t>neocortex</a:t>
            </a:r>
            <a:endParaRPr lang="en-US" dirty="0"/>
          </a:p>
        </p:txBody>
      </p:sp>
      <p:sp>
        <p:nvSpPr>
          <p:cNvPr id="4" name="Slide Number Placeholder 3"/>
          <p:cNvSpPr>
            <a:spLocks noGrp="1"/>
          </p:cNvSpPr>
          <p:nvPr>
            <p:ph type="sldNum" sz="quarter" idx="10"/>
          </p:nvPr>
        </p:nvSpPr>
        <p:spPr/>
        <p:txBody>
          <a:bodyPr/>
          <a:lstStyle/>
          <a:p>
            <a:fld id="{A766328E-2510-4F8C-9E8A-D749F7D3BDAE}" type="slidenum">
              <a:rPr lang="en-US" smtClean="0"/>
              <a:t>3</a:t>
            </a:fld>
            <a:endParaRPr lang="en-US"/>
          </a:p>
        </p:txBody>
      </p:sp>
    </p:spTree>
    <p:extLst>
      <p:ext uri="{BB962C8B-B14F-4D97-AF65-F5344CB8AC3E}">
        <p14:creationId xmlns:p14="http://schemas.microsoft.com/office/powerpoint/2010/main" val="89308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CLICK So here have</a:t>
            </a:r>
            <a:r>
              <a:rPr lang="en-US" baseline="0" dirty="0" smtClean="0"/>
              <a:t> our model of the brain</a:t>
            </a:r>
          </a:p>
          <a:p>
            <a:pPr marL="228600" indent="-228600">
              <a:buAutoNum type="arabicParenR"/>
            </a:pPr>
            <a:r>
              <a:rPr lang="en-US" baseline="0" dirty="0" smtClean="0"/>
              <a:t>CLICK The Grey sheet represents reality</a:t>
            </a:r>
          </a:p>
          <a:p>
            <a:pPr marL="228600" indent="-228600">
              <a:buAutoNum type="arabicParenR"/>
            </a:pPr>
            <a:r>
              <a:rPr lang="en-US" baseline="0" dirty="0" smtClean="0"/>
              <a:t>CLICK The flat Blue Green sheet represents your eye</a:t>
            </a:r>
          </a:p>
          <a:p>
            <a:pPr marL="228600" indent="-228600">
              <a:buAutoNum type="arabicParenR"/>
            </a:pPr>
            <a:r>
              <a:rPr lang="en-US" baseline="0" dirty="0" smtClean="0"/>
              <a:t>CLICK The </a:t>
            </a:r>
            <a:r>
              <a:rPr lang="en-US" baseline="0" dirty="0" err="1" smtClean="0"/>
              <a:t>rubix</a:t>
            </a:r>
            <a:r>
              <a:rPr lang="en-US" baseline="0" dirty="0" smtClean="0"/>
              <a:t> cubes of neurons represent your </a:t>
            </a:r>
            <a:r>
              <a:rPr lang="en-US" baseline="0" dirty="0" err="1" smtClean="0"/>
              <a:t>neocortex</a:t>
            </a:r>
            <a:endParaRPr lang="en-US" dirty="0"/>
          </a:p>
        </p:txBody>
      </p:sp>
      <p:sp>
        <p:nvSpPr>
          <p:cNvPr id="4" name="Slide Number Placeholder 3"/>
          <p:cNvSpPr>
            <a:spLocks noGrp="1"/>
          </p:cNvSpPr>
          <p:nvPr>
            <p:ph type="sldNum" sz="quarter" idx="10"/>
          </p:nvPr>
        </p:nvSpPr>
        <p:spPr/>
        <p:txBody>
          <a:bodyPr/>
          <a:lstStyle/>
          <a:p>
            <a:fld id="{A766328E-2510-4F8C-9E8A-D749F7D3BDAE}" type="slidenum">
              <a:rPr lang="en-US" smtClean="0"/>
              <a:t>4</a:t>
            </a:fld>
            <a:endParaRPr lang="en-US"/>
          </a:p>
        </p:txBody>
      </p:sp>
    </p:spTree>
    <p:extLst>
      <p:ext uri="{BB962C8B-B14F-4D97-AF65-F5344CB8AC3E}">
        <p14:creationId xmlns:p14="http://schemas.microsoft.com/office/powerpoint/2010/main" val="2054326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So as</a:t>
            </a:r>
            <a:r>
              <a:rPr lang="en-US" baseline="0" dirty="0" smtClean="0"/>
              <a:t> an example of how object recognition works, let’s say you are looking at an circle. With some random noise.</a:t>
            </a:r>
          </a:p>
          <a:p>
            <a:pPr marL="228600" indent="-228600">
              <a:buAutoNum type="arabicParenR"/>
            </a:pPr>
            <a:r>
              <a:rPr lang="en-US" baseline="0" dirty="0" smtClean="0"/>
              <a:t>CLICK So now your reality is being projected to cells being active in your eye</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A766328E-2510-4F8C-9E8A-D749F7D3BDAE}" type="slidenum">
              <a:rPr lang="en-US" smtClean="0"/>
              <a:t>5</a:t>
            </a:fld>
            <a:endParaRPr lang="en-US"/>
          </a:p>
        </p:txBody>
      </p:sp>
    </p:spTree>
    <p:extLst>
      <p:ext uri="{BB962C8B-B14F-4D97-AF65-F5344CB8AC3E}">
        <p14:creationId xmlns:p14="http://schemas.microsoft.com/office/powerpoint/2010/main" val="2919656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inhibition radius</a:t>
            </a:r>
          </a:p>
          <a:p>
            <a:pPr marL="228600" indent="-228600">
              <a:buAutoNum type="arabicParenR"/>
            </a:pPr>
            <a:r>
              <a:rPr lang="en-US" dirty="0" smtClean="0"/>
              <a:t>CLICK increase/decrease</a:t>
            </a:r>
            <a:r>
              <a:rPr lang="en-US" baseline="0" dirty="0" smtClean="0"/>
              <a:t> </a:t>
            </a:r>
            <a:r>
              <a:rPr lang="en-US" baseline="0" dirty="0" err="1" smtClean="0"/>
              <a:t>permanences</a:t>
            </a:r>
            <a:endParaRPr lang="en-US" dirty="0" smtClean="0"/>
          </a:p>
          <a:p>
            <a:endParaRPr lang="en-US" dirty="0"/>
          </a:p>
        </p:txBody>
      </p:sp>
      <p:sp>
        <p:nvSpPr>
          <p:cNvPr id="4" name="Slide Number Placeholder 3"/>
          <p:cNvSpPr>
            <a:spLocks noGrp="1"/>
          </p:cNvSpPr>
          <p:nvPr>
            <p:ph type="sldNum" sz="quarter" idx="10"/>
          </p:nvPr>
        </p:nvSpPr>
        <p:spPr/>
        <p:txBody>
          <a:bodyPr/>
          <a:lstStyle/>
          <a:p>
            <a:fld id="{A766328E-2510-4F8C-9E8A-D749F7D3BDAE}" type="slidenum">
              <a:rPr lang="en-US" smtClean="0"/>
              <a:t>6</a:t>
            </a:fld>
            <a:endParaRPr lang="en-US"/>
          </a:p>
        </p:txBody>
      </p:sp>
    </p:spTree>
    <p:extLst>
      <p:ext uri="{BB962C8B-B14F-4D97-AF65-F5344CB8AC3E}">
        <p14:creationId xmlns:p14="http://schemas.microsoft.com/office/powerpoint/2010/main" val="2648388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region output</a:t>
            </a:r>
          </a:p>
          <a:p>
            <a:pPr marL="228600" indent="-228600">
              <a:buAutoNum type="arabicParenR"/>
            </a:pPr>
            <a:r>
              <a:rPr lang="en-US" dirty="0" smtClean="0"/>
              <a:t>CLICK certain</a:t>
            </a:r>
            <a:r>
              <a:rPr lang="en-US" baseline="0" dirty="0" smtClean="0"/>
              <a:t> connections get stronger</a:t>
            </a:r>
            <a:endParaRPr lang="en-US" dirty="0" smtClean="0"/>
          </a:p>
          <a:p>
            <a:r>
              <a:rPr lang="en-US" dirty="0" smtClean="0"/>
              <a:t>3)   CLICK</a:t>
            </a:r>
            <a:r>
              <a:rPr lang="en-US" baseline="0" dirty="0" smtClean="0"/>
              <a:t> what you get is that the sequence of neurons that became active to get to this point represent an idea.</a:t>
            </a:r>
            <a:endParaRPr lang="en-US" dirty="0"/>
          </a:p>
        </p:txBody>
      </p:sp>
      <p:sp>
        <p:nvSpPr>
          <p:cNvPr id="4" name="Slide Number Placeholder 3"/>
          <p:cNvSpPr>
            <a:spLocks noGrp="1"/>
          </p:cNvSpPr>
          <p:nvPr>
            <p:ph type="sldNum" sz="quarter" idx="10"/>
          </p:nvPr>
        </p:nvSpPr>
        <p:spPr/>
        <p:txBody>
          <a:bodyPr/>
          <a:lstStyle/>
          <a:p>
            <a:fld id="{A766328E-2510-4F8C-9E8A-D749F7D3BDAE}" type="slidenum">
              <a:rPr lang="en-US" smtClean="0"/>
              <a:t>7</a:t>
            </a:fld>
            <a:endParaRPr lang="en-US"/>
          </a:p>
        </p:txBody>
      </p:sp>
    </p:spTree>
    <p:extLst>
      <p:ext uri="{BB962C8B-B14F-4D97-AF65-F5344CB8AC3E}">
        <p14:creationId xmlns:p14="http://schemas.microsoft.com/office/powerpoint/2010/main" val="189518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And if you train a brain long enough,</a:t>
            </a:r>
            <a:r>
              <a:rPr lang="en-US" baseline="0" dirty="0" smtClean="0"/>
              <a:t> you will give it many ideas where simpler ideas are represented as cells in the lower region</a:t>
            </a:r>
          </a:p>
          <a:p>
            <a:pPr marL="228600" indent="-228600">
              <a:buAutoNum type="arabicParenR"/>
            </a:pPr>
            <a:r>
              <a:rPr lang="en-US" baseline="0" dirty="0" smtClean="0"/>
              <a:t>CLICK For example rocks will be represented in lower regions than </a:t>
            </a:r>
          </a:p>
          <a:p>
            <a:pPr marL="228600" indent="-228600">
              <a:buAutoNum type="arabicParenR"/>
            </a:pPr>
            <a:r>
              <a:rPr lang="en-US" baseline="0" dirty="0" smtClean="0"/>
              <a:t>CLICK rock walls, and complex ideas like belaying are above neurons that represent rope</a:t>
            </a:r>
          </a:p>
        </p:txBody>
      </p:sp>
      <p:sp>
        <p:nvSpPr>
          <p:cNvPr id="4" name="Slide Number Placeholder 3"/>
          <p:cNvSpPr>
            <a:spLocks noGrp="1"/>
          </p:cNvSpPr>
          <p:nvPr>
            <p:ph type="sldNum" sz="quarter" idx="10"/>
          </p:nvPr>
        </p:nvSpPr>
        <p:spPr/>
        <p:txBody>
          <a:bodyPr/>
          <a:lstStyle/>
          <a:p>
            <a:fld id="{A766328E-2510-4F8C-9E8A-D749F7D3BDAE}" type="slidenum">
              <a:rPr lang="en-US" smtClean="0"/>
              <a:t>8</a:t>
            </a:fld>
            <a:endParaRPr lang="en-US"/>
          </a:p>
        </p:txBody>
      </p:sp>
    </p:spTree>
    <p:extLst>
      <p:ext uri="{BB962C8B-B14F-4D97-AF65-F5344CB8AC3E}">
        <p14:creationId xmlns:p14="http://schemas.microsoft.com/office/powerpoint/2010/main" val="2972240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Now the other main thing that your </a:t>
            </a:r>
            <a:r>
              <a:rPr lang="en-US" baseline="0" dirty="0" err="1" smtClean="0"/>
              <a:t>neocortex</a:t>
            </a:r>
            <a:r>
              <a:rPr lang="en-US" baseline="0" dirty="0" smtClean="0"/>
              <a:t> does besides recognize objects is that it makes predictions </a:t>
            </a:r>
          </a:p>
          <a:p>
            <a:pPr marL="228600" indent="-228600">
              <a:buAutoNum type="arabicParenR"/>
            </a:pPr>
            <a:r>
              <a:rPr lang="en-US" baseline="0" dirty="0" smtClean="0"/>
              <a:t>Right now as I finish the words that are in this ... “sentence” your brain without your control though about the word “sentence” even before I said it.</a:t>
            </a:r>
          </a:p>
          <a:p>
            <a:pPr marL="228600" indent="-228600">
              <a:buAutoNum type="arabicParenR"/>
            </a:pPr>
            <a:endParaRPr lang="en-US" baseline="0" dirty="0" smtClean="0"/>
          </a:p>
          <a:p>
            <a:pPr marL="228600" indent="-228600">
              <a:buAutoNum type="arabicParenR"/>
            </a:pPr>
            <a:r>
              <a:rPr lang="en-US" baseline="0" dirty="0" smtClean="0"/>
              <a:t>When you look at a face, what your eyes do is that it first looks at one part of the face like the eye CLICK</a:t>
            </a:r>
          </a:p>
          <a:p>
            <a:pPr marL="228600" indent="-228600">
              <a:buAutoNum type="arabicParenR"/>
            </a:pPr>
            <a:r>
              <a:rPr lang="en-US" baseline="0" dirty="0" smtClean="0"/>
              <a:t>then when it looks to the left it expects to see another eye CLICK</a:t>
            </a:r>
          </a:p>
          <a:p>
            <a:pPr marL="228600" indent="-228600">
              <a:buAutoNum type="arabicParenR"/>
            </a:pPr>
            <a:r>
              <a:rPr lang="en-US" baseline="0" dirty="0" smtClean="0"/>
              <a:t>then when it looks a little lower it expects to see a nose CLICK</a:t>
            </a:r>
          </a:p>
          <a:p>
            <a:pPr marL="228600" indent="-228600">
              <a:buAutoNum type="arabicParenR" startAt="6"/>
            </a:pPr>
            <a:r>
              <a:rPr lang="en-US" baseline="0" dirty="0" smtClean="0"/>
              <a:t>and finally when it looks a little lower it expects to see a mouth CLICK</a:t>
            </a:r>
          </a:p>
          <a:p>
            <a:pPr marL="228600" indent="-228600">
              <a:buAutoNum type="arabicParenR" startAt="6"/>
            </a:pPr>
            <a:r>
              <a:rPr lang="en-US" baseline="0" dirty="0" smtClean="0"/>
              <a:t>And then do you actually know what the person’s face looks like</a:t>
            </a:r>
          </a:p>
          <a:p>
            <a:pPr marL="228600" indent="-228600">
              <a:buAutoNum type="arabicParenR" startAt="6"/>
            </a:pPr>
            <a:endParaRPr lang="en-US" baseline="0" dirty="0" smtClean="0"/>
          </a:p>
          <a:p>
            <a:pPr marL="228600" indent="-228600">
              <a:buAutoNum type="arabicParenR" startAt="6"/>
            </a:pPr>
            <a:r>
              <a:rPr lang="en-US" baseline="0" dirty="0" smtClean="0"/>
              <a:t>I don’t have time to go into detail about how your brain makes predictions but just to summarize</a:t>
            </a:r>
          </a:p>
          <a:p>
            <a:pPr marL="228600" indent="-228600">
              <a:buAutoNum type="arabicParenR" startAt="6"/>
            </a:pPr>
            <a:r>
              <a:rPr lang="en-US" baseline="0" dirty="0" smtClean="0"/>
              <a:t>your brain first recognizes what’s it’s looking at, then it makes predictions about the future, and the neurons that become active in your brain become your motor output, whether it is through moving muscles in your neck to create speech or muscles in your hand to make gestures.</a:t>
            </a:r>
          </a:p>
          <a:p>
            <a:endParaRPr lang="en-US" dirty="0"/>
          </a:p>
        </p:txBody>
      </p:sp>
      <p:sp>
        <p:nvSpPr>
          <p:cNvPr id="4" name="Slide Number Placeholder 3"/>
          <p:cNvSpPr>
            <a:spLocks noGrp="1"/>
          </p:cNvSpPr>
          <p:nvPr>
            <p:ph type="sldNum" sz="quarter" idx="10"/>
          </p:nvPr>
        </p:nvSpPr>
        <p:spPr/>
        <p:txBody>
          <a:bodyPr/>
          <a:lstStyle/>
          <a:p>
            <a:fld id="{A766328E-2510-4F8C-9E8A-D749F7D3BDAE}" type="slidenum">
              <a:rPr lang="en-US" smtClean="0"/>
              <a:t>9</a:t>
            </a:fld>
            <a:endParaRPr lang="en-US"/>
          </a:p>
        </p:txBody>
      </p:sp>
    </p:spTree>
    <p:extLst>
      <p:ext uri="{BB962C8B-B14F-4D97-AF65-F5344CB8AC3E}">
        <p14:creationId xmlns:p14="http://schemas.microsoft.com/office/powerpoint/2010/main" val="2665397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0CF58E-FC6F-4ABB-AF4D-85265EF6FA6D}" type="datetimeFigureOut">
              <a:rPr lang="en-US" smtClean="0"/>
              <a:t>8/1/2014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22001C-17A7-42C3-8B07-EEB91E86C788}" type="slidenum">
              <a:rPr lang="en-US" smtClean="0"/>
              <a:t>‹#›</a:t>
            </a:fld>
            <a:endParaRPr lang="en-US"/>
          </a:p>
        </p:txBody>
      </p:sp>
    </p:spTree>
    <p:extLst>
      <p:ext uri="{BB962C8B-B14F-4D97-AF65-F5344CB8AC3E}">
        <p14:creationId xmlns:p14="http://schemas.microsoft.com/office/powerpoint/2010/main" val="436148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CF58E-FC6F-4ABB-AF4D-85265EF6FA6D}" type="datetimeFigureOut">
              <a:rPr lang="en-US" smtClean="0"/>
              <a:t>8/1/2014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22001C-17A7-42C3-8B07-EEB91E86C788}" type="slidenum">
              <a:rPr lang="en-US" smtClean="0"/>
              <a:t>‹#›</a:t>
            </a:fld>
            <a:endParaRPr lang="en-US"/>
          </a:p>
        </p:txBody>
      </p:sp>
    </p:spTree>
    <p:extLst>
      <p:ext uri="{BB962C8B-B14F-4D97-AF65-F5344CB8AC3E}">
        <p14:creationId xmlns:p14="http://schemas.microsoft.com/office/powerpoint/2010/main" val="3986651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CF58E-FC6F-4ABB-AF4D-85265EF6FA6D}" type="datetimeFigureOut">
              <a:rPr lang="en-US" smtClean="0"/>
              <a:t>8/1/2014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22001C-17A7-42C3-8B07-EEB91E86C788}" type="slidenum">
              <a:rPr lang="en-US" smtClean="0"/>
              <a:t>‹#›</a:t>
            </a:fld>
            <a:endParaRPr lang="en-US"/>
          </a:p>
        </p:txBody>
      </p:sp>
    </p:spTree>
    <p:extLst>
      <p:ext uri="{BB962C8B-B14F-4D97-AF65-F5344CB8AC3E}">
        <p14:creationId xmlns:p14="http://schemas.microsoft.com/office/powerpoint/2010/main" val="2143067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CF58E-FC6F-4ABB-AF4D-85265EF6FA6D}" type="datetimeFigureOut">
              <a:rPr lang="en-US" smtClean="0"/>
              <a:t>8/1/2014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22001C-17A7-42C3-8B07-EEB91E86C788}" type="slidenum">
              <a:rPr lang="en-US" smtClean="0"/>
              <a:t>‹#›</a:t>
            </a:fld>
            <a:endParaRPr lang="en-US"/>
          </a:p>
        </p:txBody>
      </p:sp>
    </p:spTree>
    <p:extLst>
      <p:ext uri="{BB962C8B-B14F-4D97-AF65-F5344CB8AC3E}">
        <p14:creationId xmlns:p14="http://schemas.microsoft.com/office/powerpoint/2010/main" val="426102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CF58E-FC6F-4ABB-AF4D-85265EF6FA6D}" type="datetimeFigureOut">
              <a:rPr lang="en-US" smtClean="0"/>
              <a:t>8/1/2014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22001C-17A7-42C3-8B07-EEB91E86C788}" type="slidenum">
              <a:rPr lang="en-US" smtClean="0"/>
              <a:t>‹#›</a:t>
            </a:fld>
            <a:endParaRPr lang="en-US"/>
          </a:p>
        </p:txBody>
      </p:sp>
    </p:spTree>
    <p:extLst>
      <p:ext uri="{BB962C8B-B14F-4D97-AF65-F5344CB8AC3E}">
        <p14:creationId xmlns:p14="http://schemas.microsoft.com/office/powerpoint/2010/main" val="2505729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0CF58E-FC6F-4ABB-AF4D-85265EF6FA6D}" type="datetimeFigureOut">
              <a:rPr lang="en-US" smtClean="0"/>
              <a:t>8/1/2014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22001C-17A7-42C3-8B07-EEB91E86C788}" type="slidenum">
              <a:rPr lang="en-US" smtClean="0"/>
              <a:t>‹#›</a:t>
            </a:fld>
            <a:endParaRPr lang="en-US"/>
          </a:p>
        </p:txBody>
      </p:sp>
    </p:spTree>
    <p:extLst>
      <p:ext uri="{BB962C8B-B14F-4D97-AF65-F5344CB8AC3E}">
        <p14:creationId xmlns:p14="http://schemas.microsoft.com/office/powerpoint/2010/main" val="3857783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0CF58E-FC6F-4ABB-AF4D-85265EF6FA6D}" type="datetimeFigureOut">
              <a:rPr lang="en-US" smtClean="0"/>
              <a:t>8/1/2014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22001C-17A7-42C3-8B07-EEB91E86C788}" type="slidenum">
              <a:rPr lang="en-US" smtClean="0"/>
              <a:t>‹#›</a:t>
            </a:fld>
            <a:endParaRPr lang="en-US"/>
          </a:p>
        </p:txBody>
      </p:sp>
    </p:spTree>
    <p:extLst>
      <p:ext uri="{BB962C8B-B14F-4D97-AF65-F5344CB8AC3E}">
        <p14:creationId xmlns:p14="http://schemas.microsoft.com/office/powerpoint/2010/main" val="2494468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0CF58E-FC6F-4ABB-AF4D-85265EF6FA6D}" type="datetimeFigureOut">
              <a:rPr lang="en-US" smtClean="0"/>
              <a:t>8/1/2014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22001C-17A7-42C3-8B07-EEB91E86C788}" type="slidenum">
              <a:rPr lang="en-US" smtClean="0"/>
              <a:t>‹#›</a:t>
            </a:fld>
            <a:endParaRPr lang="en-US"/>
          </a:p>
        </p:txBody>
      </p:sp>
    </p:spTree>
    <p:extLst>
      <p:ext uri="{BB962C8B-B14F-4D97-AF65-F5344CB8AC3E}">
        <p14:creationId xmlns:p14="http://schemas.microsoft.com/office/powerpoint/2010/main" val="791152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CF58E-FC6F-4ABB-AF4D-85265EF6FA6D}" type="datetimeFigureOut">
              <a:rPr lang="en-US" smtClean="0"/>
              <a:t>8/1/2014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22001C-17A7-42C3-8B07-EEB91E86C788}" type="slidenum">
              <a:rPr lang="en-US" smtClean="0"/>
              <a:t>‹#›</a:t>
            </a:fld>
            <a:endParaRPr lang="en-US"/>
          </a:p>
        </p:txBody>
      </p:sp>
    </p:spTree>
    <p:extLst>
      <p:ext uri="{BB962C8B-B14F-4D97-AF65-F5344CB8AC3E}">
        <p14:creationId xmlns:p14="http://schemas.microsoft.com/office/powerpoint/2010/main" val="414158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CF58E-FC6F-4ABB-AF4D-85265EF6FA6D}" type="datetimeFigureOut">
              <a:rPr lang="en-US" smtClean="0"/>
              <a:t>8/1/2014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22001C-17A7-42C3-8B07-EEB91E86C788}" type="slidenum">
              <a:rPr lang="en-US" smtClean="0"/>
              <a:t>‹#›</a:t>
            </a:fld>
            <a:endParaRPr lang="en-US"/>
          </a:p>
        </p:txBody>
      </p:sp>
    </p:spTree>
    <p:extLst>
      <p:ext uri="{BB962C8B-B14F-4D97-AF65-F5344CB8AC3E}">
        <p14:creationId xmlns:p14="http://schemas.microsoft.com/office/powerpoint/2010/main" val="2597656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CF58E-FC6F-4ABB-AF4D-85265EF6FA6D}" type="datetimeFigureOut">
              <a:rPr lang="en-US" smtClean="0"/>
              <a:t>8/1/2014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22001C-17A7-42C3-8B07-EEB91E86C788}" type="slidenum">
              <a:rPr lang="en-US" smtClean="0"/>
              <a:t>‹#›</a:t>
            </a:fld>
            <a:endParaRPr lang="en-US"/>
          </a:p>
        </p:txBody>
      </p:sp>
    </p:spTree>
    <p:extLst>
      <p:ext uri="{BB962C8B-B14F-4D97-AF65-F5344CB8AC3E}">
        <p14:creationId xmlns:p14="http://schemas.microsoft.com/office/powerpoint/2010/main" val="832821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CF58E-FC6F-4ABB-AF4D-85265EF6FA6D}" type="datetimeFigureOut">
              <a:rPr lang="en-US" smtClean="0"/>
              <a:t>8/1/2014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2001C-17A7-42C3-8B07-EEB91E86C788}" type="slidenum">
              <a:rPr lang="en-US" smtClean="0"/>
              <a:t>‹#›</a:t>
            </a:fld>
            <a:endParaRPr lang="en-US"/>
          </a:p>
        </p:txBody>
      </p:sp>
    </p:spTree>
    <p:extLst>
      <p:ext uri="{BB962C8B-B14F-4D97-AF65-F5344CB8AC3E}">
        <p14:creationId xmlns:p14="http://schemas.microsoft.com/office/powerpoint/2010/main" val="77036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2.emf"/><Relationship Id="rId18" Type="http://schemas.openxmlformats.org/officeDocument/2006/relationships/customXml" Target="../ink/ink5.xml"/><Relationship Id="rId3" Type="http://schemas.openxmlformats.org/officeDocument/2006/relationships/image" Target="../media/image1.gif"/><Relationship Id="rId12" Type="http://schemas.openxmlformats.org/officeDocument/2006/relationships/customXml" Target="../ink/ink2.xml"/><Relationship Id="rId17" Type="http://schemas.openxmlformats.org/officeDocument/2006/relationships/image" Target="../media/image4.emf"/><Relationship Id="rId2" Type="http://schemas.openxmlformats.org/officeDocument/2006/relationships/notesSlide" Target="../notesSlides/notesSlide1.xml"/><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2.xml"/><Relationship Id="rId11" Type="http://schemas.openxmlformats.org/officeDocument/2006/relationships/image" Target="../media/image5.emf"/><Relationship Id="rId15" Type="http://schemas.openxmlformats.org/officeDocument/2006/relationships/image" Target="../media/image3.emf"/><Relationship Id="rId23" Type="http://schemas.openxmlformats.org/officeDocument/2006/relationships/image" Target="../media/image2.gif"/><Relationship Id="rId19" Type="http://schemas.openxmlformats.org/officeDocument/2006/relationships/image" Target="../media/image6.emf"/><Relationship Id="rId4" Type="http://schemas.openxmlformats.org/officeDocument/2006/relationships/customXml" Target="../ink/ink1.xml"/><Relationship Id="rId14" Type="http://schemas.openxmlformats.org/officeDocument/2006/relationships/customXml" Target="../ink/ink3.xml"/><Relationship Id="rId22" Type="http://schemas.openxmlformats.org/officeDocument/2006/relationships/image" Target="../media/image8.emf"/></Relationships>
</file>

<file path=ppt/slides/_rels/slide10.xml.rels><?xml version="1.0" encoding="UTF-8" standalone="yes"?>
<Relationships xmlns="http://schemas.openxmlformats.org/package/2006/relationships"><Relationship Id="rId3" Type="http://schemas.openxmlformats.org/officeDocument/2006/relationships/hyperlink" Target="http://www.walnutiq.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6" Type="http://schemas.openxmlformats.org/officeDocument/2006/relationships/image" Target="../media/image26.emf"/><Relationship Id="rId21" Type="http://schemas.openxmlformats.org/officeDocument/2006/relationships/customXml" Target="../ink/ink13.xml"/><Relationship Id="rId42" Type="http://schemas.openxmlformats.org/officeDocument/2006/relationships/image" Target="../media/image34.emf"/><Relationship Id="rId47" Type="http://schemas.openxmlformats.org/officeDocument/2006/relationships/customXml" Target="../ink/ink26.xml"/><Relationship Id="rId63" Type="http://schemas.openxmlformats.org/officeDocument/2006/relationships/customXml" Target="../ink/ink34.xml"/><Relationship Id="rId68" Type="http://schemas.openxmlformats.org/officeDocument/2006/relationships/image" Target="../media/image47.emf"/><Relationship Id="rId84" Type="http://schemas.openxmlformats.org/officeDocument/2006/relationships/image" Target="../media/image55.emf"/><Relationship Id="rId89" Type="http://schemas.openxmlformats.org/officeDocument/2006/relationships/customXml" Target="../ink/ink47.xml"/><Relationship Id="rId16" Type="http://schemas.openxmlformats.org/officeDocument/2006/relationships/image" Target="../media/image21.emf"/><Relationship Id="rId11" Type="http://schemas.openxmlformats.org/officeDocument/2006/relationships/customXml" Target="../ink/ink8.xml"/><Relationship Id="rId32" Type="http://schemas.openxmlformats.org/officeDocument/2006/relationships/image" Target="../media/image29.emf"/><Relationship Id="rId37" Type="http://schemas.openxmlformats.org/officeDocument/2006/relationships/customXml" Target="../ink/ink21.xml"/><Relationship Id="rId53" Type="http://schemas.openxmlformats.org/officeDocument/2006/relationships/customXml" Target="../ink/ink29.xml"/><Relationship Id="rId58" Type="http://schemas.openxmlformats.org/officeDocument/2006/relationships/image" Target="../media/image42.emf"/><Relationship Id="rId74" Type="http://schemas.openxmlformats.org/officeDocument/2006/relationships/image" Target="../media/image50.emf"/><Relationship Id="rId79" Type="http://schemas.openxmlformats.org/officeDocument/2006/relationships/customXml" Target="../ink/ink42.xml"/><Relationship Id="rId5" Type="http://schemas.openxmlformats.org/officeDocument/2006/relationships/image" Target="../media/image9.png"/><Relationship Id="rId90" Type="http://schemas.openxmlformats.org/officeDocument/2006/relationships/image" Target="../media/image58.emf"/><Relationship Id="rId95" Type="http://schemas.openxmlformats.org/officeDocument/2006/relationships/customXml" Target="../ink/ink50.xml"/><Relationship Id="rId22" Type="http://schemas.openxmlformats.org/officeDocument/2006/relationships/image" Target="../media/image24.emf"/><Relationship Id="rId27" Type="http://schemas.openxmlformats.org/officeDocument/2006/relationships/customXml" Target="../ink/ink16.xml"/><Relationship Id="rId43" Type="http://schemas.openxmlformats.org/officeDocument/2006/relationships/customXml" Target="../ink/ink24.xml"/><Relationship Id="rId48" Type="http://schemas.openxmlformats.org/officeDocument/2006/relationships/image" Target="../media/image37.emf"/><Relationship Id="rId64" Type="http://schemas.openxmlformats.org/officeDocument/2006/relationships/image" Target="../media/image45.emf"/><Relationship Id="rId69" Type="http://schemas.openxmlformats.org/officeDocument/2006/relationships/customXml" Target="../ink/ink37.xml"/><Relationship Id="rId80" Type="http://schemas.openxmlformats.org/officeDocument/2006/relationships/image" Target="../media/image53.emf"/><Relationship Id="rId85" Type="http://schemas.openxmlformats.org/officeDocument/2006/relationships/customXml" Target="../ink/ink45.xml"/><Relationship Id="rId12" Type="http://schemas.openxmlformats.org/officeDocument/2006/relationships/image" Target="../media/image19.emf"/><Relationship Id="rId17" Type="http://schemas.openxmlformats.org/officeDocument/2006/relationships/customXml" Target="../ink/ink11.xml"/><Relationship Id="rId25" Type="http://schemas.openxmlformats.org/officeDocument/2006/relationships/customXml" Target="../ink/ink15.xml"/><Relationship Id="rId33" Type="http://schemas.openxmlformats.org/officeDocument/2006/relationships/customXml" Target="../ink/ink19.xml"/><Relationship Id="rId38" Type="http://schemas.openxmlformats.org/officeDocument/2006/relationships/image" Target="../media/image32.emf"/><Relationship Id="rId46" Type="http://schemas.openxmlformats.org/officeDocument/2006/relationships/image" Target="../media/image36.emf"/><Relationship Id="rId59" Type="http://schemas.openxmlformats.org/officeDocument/2006/relationships/customXml" Target="../ink/ink32.xml"/><Relationship Id="rId67" Type="http://schemas.openxmlformats.org/officeDocument/2006/relationships/customXml" Target="../ink/ink36.xml"/><Relationship Id="rId20" Type="http://schemas.openxmlformats.org/officeDocument/2006/relationships/image" Target="../media/image23.emf"/><Relationship Id="rId41" Type="http://schemas.openxmlformats.org/officeDocument/2006/relationships/customXml" Target="../ink/ink23.xml"/><Relationship Id="rId54" Type="http://schemas.openxmlformats.org/officeDocument/2006/relationships/image" Target="../media/image40.emf"/><Relationship Id="rId62" Type="http://schemas.openxmlformats.org/officeDocument/2006/relationships/image" Target="../media/image44.emf"/><Relationship Id="rId70" Type="http://schemas.openxmlformats.org/officeDocument/2006/relationships/image" Target="../media/image48.emf"/><Relationship Id="rId75" Type="http://schemas.openxmlformats.org/officeDocument/2006/relationships/customXml" Target="../ink/ink40.xml"/><Relationship Id="rId83" Type="http://schemas.openxmlformats.org/officeDocument/2006/relationships/customXml" Target="../ink/ink44.xml"/><Relationship Id="rId88" Type="http://schemas.openxmlformats.org/officeDocument/2006/relationships/image" Target="../media/image57.emf"/><Relationship Id="rId91" Type="http://schemas.openxmlformats.org/officeDocument/2006/relationships/customXml" Target="../ink/ink48.xml"/><Relationship Id="rId96" Type="http://schemas.openxmlformats.org/officeDocument/2006/relationships/image" Target="../media/image61.emf"/><Relationship Id="rId1" Type="http://schemas.openxmlformats.org/officeDocument/2006/relationships/slideLayout" Target="../slideLayouts/slideLayout2.xml"/><Relationship Id="rId6" Type="http://schemas.microsoft.com/office/2007/relationships/hdphoto" Target="../media/hdphoto1.wdp"/><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media/image27.emf"/><Relationship Id="rId36" Type="http://schemas.openxmlformats.org/officeDocument/2006/relationships/image" Target="../media/image31.emf"/><Relationship Id="rId49" Type="http://schemas.openxmlformats.org/officeDocument/2006/relationships/customXml" Target="../ink/ink27.xml"/><Relationship Id="rId57" Type="http://schemas.openxmlformats.org/officeDocument/2006/relationships/customXml" Target="../ink/ink31.xml"/><Relationship Id="rId10" Type="http://schemas.openxmlformats.org/officeDocument/2006/relationships/image" Target="../media/image18.emf"/><Relationship Id="rId31" Type="http://schemas.openxmlformats.org/officeDocument/2006/relationships/customXml" Target="../ink/ink18.xml"/><Relationship Id="rId44" Type="http://schemas.openxmlformats.org/officeDocument/2006/relationships/image" Target="../media/image35.emf"/><Relationship Id="rId52" Type="http://schemas.openxmlformats.org/officeDocument/2006/relationships/image" Target="../media/image39.emf"/><Relationship Id="rId60" Type="http://schemas.openxmlformats.org/officeDocument/2006/relationships/image" Target="../media/image43.emf"/><Relationship Id="rId65" Type="http://schemas.openxmlformats.org/officeDocument/2006/relationships/customXml" Target="../ink/ink35.xml"/><Relationship Id="rId73" Type="http://schemas.openxmlformats.org/officeDocument/2006/relationships/customXml" Target="../ink/ink39.xml"/><Relationship Id="rId78" Type="http://schemas.openxmlformats.org/officeDocument/2006/relationships/image" Target="../media/image52.emf"/><Relationship Id="rId81" Type="http://schemas.openxmlformats.org/officeDocument/2006/relationships/customXml" Target="../ink/ink43.xml"/><Relationship Id="rId86" Type="http://schemas.openxmlformats.org/officeDocument/2006/relationships/image" Target="../media/image56.emf"/><Relationship Id="rId94" Type="http://schemas.openxmlformats.org/officeDocument/2006/relationships/image" Target="../media/image60.emf"/><Relationship Id="rId99" Type="http://schemas.openxmlformats.org/officeDocument/2006/relationships/image" Target="../media/image62.emf"/><Relationship Id="rId101" Type="http://schemas.openxmlformats.org/officeDocument/2006/relationships/image" Target="../media/image63.emf"/><Relationship Id="rId4" Type="http://schemas.openxmlformats.org/officeDocument/2006/relationships/image" Target="../media/image8.jpeg"/><Relationship Id="rId9" Type="http://schemas.openxmlformats.org/officeDocument/2006/relationships/customXml" Target="../ink/ink7.xml"/><Relationship Id="rId13" Type="http://schemas.openxmlformats.org/officeDocument/2006/relationships/customXml" Target="../ink/ink9.xml"/><Relationship Id="rId18" Type="http://schemas.openxmlformats.org/officeDocument/2006/relationships/image" Target="../media/image22.emf"/><Relationship Id="rId39" Type="http://schemas.openxmlformats.org/officeDocument/2006/relationships/customXml" Target="../ink/ink22.xml"/><Relationship Id="rId34" Type="http://schemas.openxmlformats.org/officeDocument/2006/relationships/image" Target="../media/image30.emf"/><Relationship Id="rId50" Type="http://schemas.openxmlformats.org/officeDocument/2006/relationships/image" Target="../media/image38.emf"/><Relationship Id="rId55" Type="http://schemas.openxmlformats.org/officeDocument/2006/relationships/customXml" Target="../ink/ink30.xml"/><Relationship Id="rId76" Type="http://schemas.openxmlformats.org/officeDocument/2006/relationships/image" Target="../media/image51.emf"/><Relationship Id="rId97" Type="http://schemas.openxmlformats.org/officeDocument/2006/relationships/customXml" Target="../ink/ink51.xml"/><Relationship Id="rId7" Type="http://schemas.openxmlformats.org/officeDocument/2006/relationships/image" Target="../media/image1.gif"/><Relationship Id="rId71" Type="http://schemas.openxmlformats.org/officeDocument/2006/relationships/customXml" Target="../ink/ink38.xml"/><Relationship Id="rId92" Type="http://schemas.openxmlformats.org/officeDocument/2006/relationships/image" Target="../media/image59.emf"/><Relationship Id="rId2" Type="http://schemas.openxmlformats.org/officeDocument/2006/relationships/notesSlide" Target="../notesSlides/notesSlide3.xml"/><Relationship Id="rId29" Type="http://schemas.openxmlformats.org/officeDocument/2006/relationships/customXml" Target="../ink/ink17.xml"/><Relationship Id="rId24" Type="http://schemas.openxmlformats.org/officeDocument/2006/relationships/image" Target="../media/image25.emf"/><Relationship Id="rId40" Type="http://schemas.openxmlformats.org/officeDocument/2006/relationships/image" Target="../media/image33.emf"/><Relationship Id="rId45" Type="http://schemas.openxmlformats.org/officeDocument/2006/relationships/customXml" Target="../ink/ink25.xml"/><Relationship Id="rId66" Type="http://schemas.openxmlformats.org/officeDocument/2006/relationships/image" Target="../media/image46.emf"/><Relationship Id="rId87" Type="http://schemas.openxmlformats.org/officeDocument/2006/relationships/customXml" Target="../ink/ink46.xml"/><Relationship Id="rId61" Type="http://schemas.openxmlformats.org/officeDocument/2006/relationships/customXml" Target="../ink/ink33.xml"/><Relationship Id="rId82" Type="http://schemas.openxmlformats.org/officeDocument/2006/relationships/image" Target="../media/image54.emf"/><Relationship Id="rId19" Type="http://schemas.openxmlformats.org/officeDocument/2006/relationships/customXml" Target="../ink/ink12.xml"/><Relationship Id="rId14" Type="http://schemas.openxmlformats.org/officeDocument/2006/relationships/image" Target="../media/image20.emf"/><Relationship Id="rId30" Type="http://schemas.openxmlformats.org/officeDocument/2006/relationships/image" Target="../media/image28.emf"/><Relationship Id="rId35" Type="http://schemas.openxmlformats.org/officeDocument/2006/relationships/customXml" Target="../ink/ink20.xml"/><Relationship Id="rId56" Type="http://schemas.openxmlformats.org/officeDocument/2006/relationships/image" Target="../media/image41.emf"/><Relationship Id="rId77" Type="http://schemas.openxmlformats.org/officeDocument/2006/relationships/customXml" Target="../ink/ink41.xml"/><Relationship Id="rId100" Type="http://schemas.openxmlformats.org/officeDocument/2006/relationships/customXml" Target="../ink/ink53.xml"/><Relationship Id="rId8" Type="http://schemas.openxmlformats.org/officeDocument/2006/relationships/image" Target="../media/image10.jpeg"/><Relationship Id="rId51" Type="http://schemas.openxmlformats.org/officeDocument/2006/relationships/customXml" Target="../ink/ink28.xml"/><Relationship Id="rId72" Type="http://schemas.openxmlformats.org/officeDocument/2006/relationships/image" Target="../media/image49.emf"/><Relationship Id="rId93" Type="http://schemas.openxmlformats.org/officeDocument/2006/relationships/customXml" Target="../ink/ink49.xml"/><Relationship Id="rId98" Type="http://schemas.openxmlformats.org/officeDocument/2006/relationships/customXml" Target="../ink/ink52.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11.png"/><Relationship Id="rId7" Type="http://schemas.openxmlformats.org/officeDocument/2006/relationships/customXml" Target="../ink/ink55.xml"/><Relationship Id="rId12" Type="http://schemas.openxmlformats.org/officeDocument/2006/relationships/image" Target="../media/image6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5.emf"/><Relationship Id="rId11" Type="http://schemas.openxmlformats.org/officeDocument/2006/relationships/customXml" Target="../ink/ink57.xml"/><Relationship Id="rId5" Type="http://schemas.openxmlformats.org/officeDocument/2006/relationships/customXml" Target="../ink/ink54.xml"/><Relationship Id="rId10" Type="http://schemas.openxmlformats.org/officeDocument/2006/relationships/image" Target="../media/image67.emf"/><Relationship Id="rId4" Type="http://schemas.microsoft.com/office/2007/relationships/hdphoto" Target="../media/hdphoto2.wdp"/><Relationship Id="rId9" Type="http://schemas.openxmlformats.org/officeDocument/2006/relationships/customXml" Target="../ink/ink5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e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21.jpg"/><Relationship Id="rId7" Type="http://schemas.openxmlformats.org/officeDocument/2006/relationships/customXml" Target="../ink/ink5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a:t>
            </a:r>
            <a:r>
              <a:rPr lang="en-US" dirty="0" err="1" smtClean="0"/>
              <a:t>Neocortex</a:t>
            </a:r>
            <a:endParaRPr lang="en-US" dirty="0"/>
          </a:p>
        </p:txBody>
      </p:sp>
      <p:pic>
        <p:nvPicPr>
          <p:cNvPr id="1026" name="Picture 2" descr="http://1.bp.blogspot.com/_Pm8YN4N-wfs/Sac5oXzCkiI/AAAAAAAAADI/pebOrRqY-aA/s400/Brain%2Bcross%2Bs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025" y="1489723"/>
            <a:ext cx="6605879" cy="63906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5952842" y="2593793"/>
              <a:ext cx="360" cy="19080"/>
            </p14:xfrm>
          </p:contentPart>
        </mc:Choice>
        <mc:Fallback xmlns="">
          <p:pic>
            <p:nvPicPr>
              <p:cNvPr id="10" name="Ink 9"/>
              <p:cNvPicPr/>
              <p:nvPr/>
            </p:nvPicPr>
            <p:blipFill>
              <a:blip r:embed="rId11"/>
              <a:stretch>
                <a:fillRect/>
              </a:stretch>
            </p:blipFill>
            <p:spPr>
              <a:xfrm>
                <a:off x="5940962" y="2581913"/>
                <a:ext cx="241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p14:cNvContentPartPr/>
              <p14:nvPr/>
            </p14:nvContentPartPr>
            <p14:xfrm>
              <a:off x="3217922" y="2635193"/>
              <a:ext cx="5898600" cy="3579120"/>
            </p14:xfrm>
          </p:contentPart>
        </mc:Choice>
        <mc:Fallback xmlns="">
          <p:pic>
            <p:nvPicPr>
              <p:cNvPr id="9" name="Ink 8"/>
              <p:cNvPicPr/>
              <p:nvPr/>
            </p:nvPicPr>
            <p:blipFill>
              <a:blip r:embed="rId13"/>
              <a:stretch>
                <a:fillRect/>
              </a:stretch>
            </p:blipFill>
            <p:spPr>
              <a:xfrm>
                <a:off x="3190202" y="2581193"/>
                <a:ext cx="5954400" cy="3689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p14:cNvContentPartPr/>
              <p14:nvPr/>
            </p14:nvContentPartPr>
            <p14:xfrm>
              <a:off x="151082" y="947153"/>
              <a:ext cx="3511800" cy="2620440"/>
            </p14:xfrm>
          </p:contentPart>
        </mc:Choice>
        <mc:Fallback xmlns="">
          <p:pic>
            <p:nvPicPr>
              <p:cNvPr id="26" name="Ink 25"/>
              <p:cNvPicPr/>
              <p:nvPr/>
            </p:nvPicPr>
            <p:blipFill>
              <a:blip r:embed="rId15"/>
              <a:stretch>
                <a:fillRect/>
              </a:stretch>
            </p:blipFill>
            <p:spPr>
              <a:xfrm>
                <a:off x="119042" y="896393"/>
                <a:ext cx="3592440" cy="2707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p14:cNvContentPartPr/>
              <p14:nvPr/>
            </p14:nvContentPartPr>
            <p14:xfrm>
              <a:off x="2449547" y="1698113"/>
              <a:ext cx="185040" cy="895680"/>
            </p14:xfrm>
          </p:contentPart>
        </mc:Choice>
        <mc:Fallback xmlns="">
          <p:pic>
            <p:nvPicPr>
              <p:cNvPr id="40" name="Ink 39"/>
              <p:cNvPicPr/>
              <p:nvPr/>
            </p:nvPicPr>
            <p:blipFill>
              <a:blip r:embed="rId17"/>
              <a:stretch>
                <a:fillRect/>
              </a:stretch>
            </p:blipFill>
            <p:spPr>
              <a:xfrm>
                <a:off x="2396730" y="1645193"/>
                <a:ext cx="290674" cy="998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Ink 42"/>
              <p14:cNvContentPartPr/>
              <p14:nvPr/>
            </p14:nvContentPartPr>
            <p14:xfrm>
              <a:off x="2879522" y="1619704"/>
              <a:ext cx="491760" cy="897480"/>
            </p14:xfrm>
          </p:contentPart>
        </mc:Choice>
        <mc:Fallback xmlns="">
          <p:pic>
            <p:nvPicPr>
              <p:cNvPr id="43" name="Ink 42"/>
              <p:cNvPicPr/>
              <p:nvPr/>
            </p:nvPicPr>
            <p:blipFill>
              <a:blip r:embed="rId19"/>
              <a:stretch>
                <a:fillRect/>
              </a:stretch>
            </p:blipFill>
            <p:spPr>
              <a:xfrm>
                <a:off x="2828762" y="1568224"/>
                <a:ext cx="594360" cy="1002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p14:cNvContentPartPr/>
              <p14:nvPr/>
            </p14:nvContentPartPr>
            <p14:xfrm>
              <a:off x="8223362" y="239753"/>
              <a:ext cx="3777120" cy="3151440"/>
            </p14:xfrm>
          </p:contentPart>
        </mc:Choice>
        <mc:Fallback xmlns="">
          <p:pic>
            <p:nvPicPr>
              <p:cNvPr id="47" name="Ink 46"/>
              <p:cNvPicPr/>
              <p:nvPr/>
            </p:nvPicPr>
            <p:blipFill>
              <a:blip r:embed="rId22"/>
              <a:stretch>
                <a:fillRect/>
              </a:stretch>
            </p:blipFill>
            <p:spPr>
              <a:xfrm>
                <a:off x="8176922" y="188633"/>
                <a:ext cx="3873960" cy="3236040"/>
              </a:xfrm>
              <a:prstGeom prst="rect">
                <a:avLst/>
              </a:prstGeom>
            </p:spPr>
          </p:pic>
        </mc:Fallback>
      </mc:AlternateContent>
      <p:pic>
        <p:nvPicPr>
          <p:cNvPr id="1028" name="Picture 4" descr="http://www.moillusions.com/wp-content/uploads/i207.photobucket.com/albums/bb234/vurdlak8/illusions/ObamaGif.gif"/>
          <p:cNvPicPr>
            <a:picLocks noGrp="1" noChangeAspect="1" noChangeArrowheads="1" noCrop="1"/>
          </p:cNvPicPr>
          <p:nvPr>
            <p:ph idx="1"/>
          </p:nvPr>
        </p:nvPicPr>
        <p:blipFill>
          <a:blip r:embed="rId23">
            <a:extLst>
              <a:ext uri="{28A0092B-C50C-407E-A947-70E740481C1C}">
                <a14:useLocalDpi xmlns:a14="http://schemas.microsoft.com/office/drawing/2010/main" val="0"/>
              </a:ext>
            </a:extLst>
          </a:blip>
          <a:srcRect/>
          <a:stretch>
            <a:fillRect/>
          </a:stretch>
        </p:blipFill>
        <p:spPr bwMode="auto">
          <a:xfrm>
            <a:off x="8647744" y="733363"/>
            <a:ext cx="2852745" cy="19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20642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THANKS!</a:t>
            </a:r>
            <a:endParaRPr lang="en-US" dirty="0"/>
          </a:p>
        </p:txBody>
      </p:sp>
      <p:sp>
        <p:nvSpPr>
          <p:cNvPr id="3" name="Content Placeholder 2"/>
          <p:cNvSpPr>
            <a:spLocks noGrp="1"/>
          </p:cNvSpPr>
          <p:nvPr>
            <p:ph idx="1"/>
          </p:nvPr>
        </p:nvSpPr>
        <p:spPr/>
        <p:txBody>
          <a:bodyPr/>
          <a:lstStyle/>
          <a:p>
            <a:r>
              <a:rPr lang="en-US" dirty="0" smtClean="0"/>
              <a:t>Details at </a:t>
            </a:r>
            <a:r>
              <a:rPr lang="en-US" dirty="0" smtClean="0">
                <a:hlinkClick r:id="rId3"/>
              </a:rPr>
              <a:t>www.walnutiq.com</a:t>
            </a:r>
            <a:r>
              <a:rPr lang="en-US" dirty="0" smtClean="0"/>
              <a:t>! (Under BRAIN SIMULATION Tab)</a:t>
            </a:r>
          </a:p>
        </p:txBody>
      </p:sp>
    </p:spTree>
    <p:extLst>
      <p:ext uri="{BB962C8B-B14F-4D97-AF65-F5344CB8AC3E}">
        <p14:creationId xmlns:p14="http://schemas.microsoft.com/office/powerpoint/2010/main" val="3825057865"/>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Structure of </a:t>
            </a:r>
            <a:r>
              <a:rPr lang="en-US" dirty="0" err="1" smtClean="0"/>
              <a:t>Neocortex</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00479"/>
            <a:ext cx="10515600" cy="5201630"/>
          </a:xfrm>
          <a:prstGeom prst="rect">
            <a:avLst/>
          </a:prstGeom>
        </p:spPr>
      </p:pic>
      <p:pic>
        <p:nvPicPr>
          <p:cNvPr id="14" name="Content Placeholder 1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1980" y="1400478"/>
            <a:ext cx="10521820" cy="5189547"/>
          </a:xfr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6762" y="1690688"/>
            <a:ext cx="1792255" cy="4499103"/>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5270" y="1673776"/>
            <a:ext cx="1792255" cy="4499103"/>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5040" y="1673776"/>
            <a:ext cx="1792255" cy="4499103"/>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22665" y="1673776"/>
            <a:ext cx="1792255" cy="449910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4157" y="1673775"/>
            <a:ext cx="1792255" cy="4499104"/>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5040" y="1673775"/>
            <a:ext cx="1792255" cy="4499104"/>
          </a:xfrm>
          <a:prstGeom prst="rect">
            <a:avLst/>
          </a:prstGeom>
        </p:spPr>
      </p:pic>
    </p:spTree>
    <p:extLst>
      <p:ext uri="{BB962C8B-B14F-4D97-AF65-F5344CB8AC3E}">
        <p14:creationId xmlns:p14="http://schemas.microsoft.com/office/powerpoint/2010/main" val="37373106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Do You Recognize Objects?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6611" y="2940412"/>
            <a:ext cx="1993501" cy="2215001"/>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90451"/>
            <a:ext cx="1557594" cy="5767549"/>
          </a:xfrm>
          <a:prstGeom prst="rect">
            <a:avLst/>
          </a:prstGeom>
        </p:spPr>
      </p:pic>
      <p:pic>
        <p:nvPicPr>
          <p:cNvPr id="8" name="Picture 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32642" y="1675877"/>
            <a:ext cx="5259963" cy="4478693"/>
          </a:xfrm>
          <a:prstGeom prst="rect">
            <a:avLst/>
          </a:prstGeom>
        </p:spPr>
      </p:pic>
      <p:pic>
        <p:nvPicPr>
          <p:cNvPr id="9" name="Picture 2" descr="http://1.bp.blogspot.com/_Pm8YN4N-wfs/Sac5oXzCkiI/AAAAAAAAADI/pebOrRqY-aA/s400/Brain%2Bcross%2Bsection.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6016" y="383315"/>
            <a:ext cx="6673026" cy="64556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932624">
            <a:off x="8790974" y="3873522"/>
            <a:ext cx="1562617" cy="990944"/>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p14:cNvContentPartPr/>
              <p14:nvPr/>
            </p14:nvContentPartPr>
            <p14:xfrm>
              <a:off x="2781242" y="3140324"/>
              <a:ext cx="7188840" cy="2129040"/>
            </p14:xfrm>
          </p:contentPart>
        </mc:Choice>
        <mc:Fallback xmlns="">
          <p:pic>
            <p:nvPicPr>
              <p:cNvPr id="19" name="Ink 18"/>
              <p:cNvPicPr/>
              <p:nvPr/>
            </p:nvPicPr>
            <p:blipFill>
              <a:blip r:embed="rId10"/>
              <a:stretch>
                <a:fillRect/>
              </a:stretch>
            </p:blipFill>
            <p:spPr>
              <a:xfrm>
                <a:off x="2771882" y="3129164"/>
                <a:ext cx="7208280" cy="2150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p14:cNvContentPartPr/>
              <p14:nvPr/>
            </p14:nvContentPartPr>
            <p14:xfrm>
              <a:off x="3076442" y="4135364"/>
              <a:ext cx="6972840" cy="1189440"/>
            </p14:xfrm>
          </p:contentPart>
        </mc:Choice>
        <mc:Fallback xmlns="">
          <p:pic>
            <p:nvPicPr>
              <p:cNvPr id="21" name="Ink 20"/>
              <p:cNvPicPr/>
              <p:nvPr/>
            </p:nvPicPr>
            <p:blipFill>
              <a:blip r:embed="rId12"/>
              <a:stretch>
                <a:fillRect/>
              </a:stretch>
            </p:blipFill>
            <p:spPr>
              <a:xfrm>
                <a:off x="3064922" y="4124204"/>
                <a:ext cx="699300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p14:cNvContentPartPr/>
              <p14:nvPr/>
            </p14:nvContentPartPr>
            <p14:xfrm>
              <a:off x="3099482" y="3934484"/>
              <a:ext cx="7047360" cy="1357560"/>
            </p14:xfrm>
          </p:contentPart>
        </mc:Choice>
        <mc:Fallback xmlns="">
          <p:pic>
            <p:nvPicPr>
              <p:cNvPr id="23" name="Ink 22"/>
              <p:cNvPicPr/>
              <p:nvPr/>
            </p:nvPicPr>
            <p:blipFill>
              <a:blip r:embed="rId14"/>
              <a:stretch>
                <a:fillRect/>
              </a:stretch>
            </p:blipFill>
            <p:spPr>
              <a:xfrm>
                <a:off x="3087602" y="3922604"/>
                <a:ext cx="7070040" cy="1380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p14:cNvContentPartPr/>
              <p14:nvPr/>
            </p14:nvContentPartPr>
            <p14:xfrm>
              <a:off x="3202442" y="3551444"/>
              <a:ext cx="7144200" cy="1769760"/>
            </p14:xfrm>
          </p:contentPart>
        </mc:Choice>
        <mc:Fallback xmlns="">
          <p:pic>
            <p:nvPicPr>
              <p:cNvPr id="25" name="Ink 24"/>
              <p:cNvPicPr/>
              <p:nvPr/>
            </p:nvPicPr>
            <p:blipFill>
              <a:blip r:embed="rId16"/>
              <a:stretch>
                <a:fillRect/>
              </a:stretch>
            </p:blipFill>
            <p:spPr>
              <a:xfrm>
                <a:off x="3190922" y="3547484"/>
                <a:ext cx="7166160" cy="1784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p14:cNvContentPartPr/>
              <p14:nvPr/>
            </p14:nvContentPartPr>
            <p14:xfrm>
              <a:off x="3234842" y="4257404"/>
              <a:ext cx="7033680" cy="1032840"/>
            </p14:xfrm>
          </p:contentPart>
        </mc:Choice>
        <mc:Fallback xmlns="">
          <p:pic>
            <p:nvPicPr>
              <p:cNvPr id="27" name="Ink 26"/>
              <p:cNvPicPr/>
              <p:nvPr/>
            </p:nvPicPr>
            <p:blipFill>
              <a:blip r:embed="rId18"/>
              <a:stretch>
                <a:fillRect/>
              </a:stretch>
            </p:blipFill>
            <p:spPr>
              <a:xfrm>
                <a:off x="3224402" y="4245524"/>
                <a:ext cx="7054560" cy="1056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p14:cNvContentPartPr/>
              <p14:nvPr/>
            </p14:nvContentPartPr>
            <p14:xfrm>
              <a:off x="3151682" y="3414284"/>
              <a:ext cx="7246080" cy="1872720"/>
            </p14:xfrm>
          </p:contentPart>
        </mc:Choice>
        <mc:Fallback xmlns="">
          <p:pic>
            <p:nvPicPr>
              <p:cNvPr id="29" name="Ink 28"/>
              <p:cNvPicPr/>
              <p:nvPr/>
            </p:nvPicPr>
            <p:blipFill>
              <a:blip r:embed="rId20"/>
              <a:stretch>
                <a:fillRect/>
              </a:stretch>
            </p:blipFill>
            <p:spPr>
              <a:xfrm>
                <a:off x="3140882" y="3406724"/>
                <a:ext cx="7267680" cy="189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p14:cNvContentPartPr/>
              <p14:nvPr/>
            </p14:nvContentPartPr>
            <p14:xfrm>
              <a:off x="3309362" y="4153004"/>
              <a:ext cx="7127640" cy="1109520"/>
            </p14:xfrm>
          </p:contentPart>
        </mc:Choice>
        <mc:Fallback xmlns="">
          <p:pic>
            <p:nvPicPr>
              <p:cNvPr id="31" name="Ink 30"/>
              <p:cNvPicPr/>
              <p:nvPr/>
            </p:nvPicPr>
            <p:blipFill>
              <a:blip r:embed="rId22"/>
              <a:stretch>
                <a:fillRect/>
              </a:stretch>
            </p:blipFill>
            <p:spPr>
              <a:xfrm>
                <a:off x="3298562" y="4141124"/>
                <a:ext cx="7148880" cy="1132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p14:cNvContentPartPr/>
              <p14:nvPr/>
            </p14:nvContentPartPr>
            <p14:xfrm>
              <a:off x="3098762" y="4281822"/>
              <a:ext cx="6903360" cy="1115640"/>
            </p14:xfrm>
          </p:contentPart>
        </mc:Choice>
        <mc:Fallback xmlns="">
          <p:pic>
            <p:nvPicPr>
              <p:cNvPr id="33" name="Ink 32"/>
              <p:cNvPicPr/>
              <p:nvPr/>
            </p:nvPicPr>
            <p:blipFill>
              <a:blip r:embed="rId24"/>
              <a:stretch>
                <a:fillRect/>
              </a:stretch>
            </p:blipFill>
            <p:spPr>
              <a:xfrm>
                <a:off x="3090122" y="4270302"/>
                <a:ext cx="6923160" cy="1139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p14:cNvContentPartPr/>
              <p14:nvPr/>
            </p14:nvContentPartPr>
            <p14:xfrm>
              <a:off x="3170042" y="3705884"/>
              <a:ext cx="1274760" cy="935640"/>
            </p14:xfrm>
          </p:contentPart>
        </mc:Choice>
        <mc:Fallback xmlns="">
          <p:pic>
            <p:nvPicPr>
              <p:cNvPr id="36" name="Ink 35"/>
              <p:cNvPicPr/>
              <p:nvPr/>
            </p:nvPicPr>
            <p:blipFill>
              <a:blip r:embed="rId26"/>
              <a:stretch>
                <a:fillRect/>
              </a:stretch>
            </p:blipFill>
            <p:spPr>
              <a:xfrm>
                <a:off x="3160322" y="3695804"/>
                <a:ext cx="1288080" cy="949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Ink 38"/>
              <p14:cNvContentPartPr/>
              <p14:nvPr/>
            </p14:nvContentPartPr>
            <p14:xfrm>
              <a:off x="3044762" y="3213044"/>
              <a:ext cx="1230480" cy="1304640"/>
            </p14:xfrm>
          </p:contentPart>
        </mc:Choice>
        <mc:Fallback xmlns="">
          <p:pic>
            <p:nvPicPr>
              <p:cNvPr id="39" name="Ink 38"/>
              <p:cNvPicPr/>
              <p:nvPr/>
            </p:nvPicPr>
            <p:blipFill>
              <a:blip r:embed="rId28"/>
              <a:stretch>
                <a:fillRect/>
              </a:stretch>
            </p:blipFill>
            <p:spPr>
              <a:xfrm>
                <a:off x="3040802" y="3206564"/>
                <a:ext cx="1237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 name="Ink 39"/>
              <p14:cNvContentPartPr/>
              <p14:nvPr/>
            </p14:nvContentPartPr>
            <p14:xfrm>
              <a:off x="3063842" y="3321044"/>
              <a:ext cx="1163160" cy="1188360"/>
            </p14:xfrm>
          </p:contentPart>
        </mc:Choice>
        <mc:Fallback xmlns="">
          <p:pic>
            <p:nvPicPr>
              <p:cNvPr id="40" name="Ink 39"/>
              <p:cNvPicPr/>
              <p:nvPr/>
            </p:nvPicPr>
            <p:blipFill>
              <a:blip r:embed="rId30"/>
              <a:stretch>
                <a:fillRect/>
              </a:stretch>
            </p:blipFill>
            <p:spPr>
              <a:xfrm>
                <a:off x="3054482" y="3311684"/>
                <a:ext cx="1175760" cy="1200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p14:cNvContentPartPr/>
              <p14:nvPr/>
            </p14:nvContentPartPr>
            <p14:xfrm>
              <a:off x="3042602" y="3509684"/>
              <a:ext cx="1054440" cy="943920"/>
            </p14:xfrm>
          </p:contentPart>
        </mc:Choice>
        <mc:Fallback xmlns="">
          <p:pic>
            <p:nvPicPr>
              <p:cNvPr id="44" name="Ink 43"/>
              <p:cNvPicPr/>
              <p:nvPr/>
            </p:nvPicPr>
            <p:blipFill>
              <a:blip r:embed="rId32"/>
              <a:stretch>
                <a:fillRect/>
              </a:stretch>
            </p:blipFill>
            <p:spPr>
              <a:xfrm>
                <a:off x="3034322" y="3499604"/>
                <a:ext cx="106560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p14:cNvContentPartPr/>
              <p14:nvPr/>
            </p14:nvContentPartPr>
            <p14:xfrm>
              <a:off x="3064202" y="4214204"/>
              <a:ext cx="973800" cy="117000"/>
            </p14:xfrm>
          </p:contentPart>
        </mc:Choice>
        <mc:Fallback xmlns="">
          <p:pic>
            <p:nvPicPr>
              <p:cNvPr id="45" name="Ink 44"/>
              <p:cNvPicPr/>
              <p:nvPr/>
            </p:nvPicPr>
            <p:blipFill>
              <a:blip r:embed="rId34"/>
              <a:stretch>
                <a:fillRect/>
              </a:stretch>
            </p:blipFill>
            <p:spPr>
              <a:xfrm>
                <a:off x="3060602" y="4211324"/>
                <a:ext cx="9802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p14:cNvContentPartPr/>
              <p14:nvPr/>
            </p14:nvContentPartPr>
            <p14:xfrm>
              <a:off x="3134402" y="4069124"/>
              <a:ext cx="1087920" cy="564480"/>
            </p14:xfrm>
          </p:contentPart>
        </mc:Choice>
        <mc:Fallback xmlns="">
          <p:pic>
            <p:nvPicPr>
              <p:cNvPr id="46" name="Ink 45"/>
              <p:cNvPicPr/>
              <p:nvPr/>
            </p:nvPicPr>
            <p:blipFill>
              <a:blip r:embed="rId36"/>
              <a:stretch>
                <a:fillRect/>
              </a:stretch>
            </p:blipFill>
            <p:spPr>
              <a:xfrm>
                <a:off x="3131522" y="4060484"/>
                <a:ext cx="109404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p14:cNvContentPartPr/>
              <p14:nvPr/>
            </p14:nvContentPartPr>
            <p14:xfrm>
              <a:off x="3016322" y="4283324"/>
              <a:ext cx="975600" cy="247680"/>
            </p14:xfrm>
          </p:contentPart>
        </mc:Choice>
        <mc:Fallback xmlns="">
          <p:pic>
            <p:nvPicPr>
              <p:cNvPr id="49" name="Ink 48"/>
              <p:cNvPicPr/>
              <p:nvPr/>
            </p:nvPicPr>
            <p:blipFill>
              <a:blip r:embed="rId38"/>
              <a:stretch>
                <a:fillRect/>
              </a:stretch>
            </p:blipFill>
            <p:spPr>
              <a:xfrm>
                <a:off x="3009842" y="4280444"/>
                <a:ext cx="9849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p14:cNvContentPartPr/>
              <p14:nvPr/>
            </p14:nvContentPartPr>
            <p14:xfrm>
              <a:off x="3135122" y="4169204"/>
              <a:ext cx="814320" cy="276840"/>
            </p14:xfrm>
          </p:contentPart>
        </mc:Choice>
        <mc:Fallback xmlns="">
          <p:pic>
            <p:nvPicPr>
              <p:cNvPr id="50" name="Ink 49"/>
              <p:cNvPicPr/>
              <p:nvPr/>
            </p:nvPicPr>
            <p:blipFill>
              <a:blip r:embed="rId40"/>
              <a:stretch>
                <a:fillRect/>
              </a:stretch>
            </p:blipFill>
            <p:spPr>
              <a:xfrm>
                <a:off x="3130082" y="4160924"/>
                <a:ext cx="8244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p14:cNvContentPartPr/>
              <p14:nvPr/>
            </p14:nvContentPartPr>
            <p14:xfrm>
              <a:off x="3066002" y="3541364"/>
              <a:ext cx="1336680" cy="1050120"/>
            </p14:xfrm>
          </p:contentPart>
        </mc:Choice>
        <mc:Fallback xmlns="">
          <p:pic>
            <p:nvPicPr>
              <p:cNvPr id="54" name="Ink 53"/>
              <p:cNvPicPr/>
              <p:nvPr/>
            </p:nvPicPr>
            <p:blipFill>
              <a:blip r:embed="rId42"/>
              <a:stretch>
                <a:fillRect/>
              </a:stretch>
            </p:blipFill>
            <p:spPr>
              <a:xfrm>
                <a:off x="3062042" y="3537404"/>
                <a:ext cx="134496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p14:cNvContentPartPr/>
              <p14:nvPr/>
            </p14:nvContentPartPr>
            <p14:xfrm>
              <a:off x="3162482" y="3863564"/>
              <a:ext cx="1191960" cy="712800"/>
            </p14:xfrm>
          </p:contentPart>
        </mc:Choice>
        <mc:Fallback xmlns="">
          <p:pic>
            <p:nvPicPr>
              <p:cNvPr id="55" name="Ink 54"/>
              <p:cNvPicPr/>
              <p:nvPr/>
            </p:nvPicPr>
            <p:blipFill>
              <a:blip r:embed="rId44"/>
              <a:stretch>
                <a:fillRect/>
              </a:stretch>
            </p:blipFill>
            <p:spPr>
              <a:xfrm>
                <a:off x="3159242" y="3857804"/>
                <a:ext cx="1198440" cy="721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p14:cNvContentPartPr/>
              <p14:nvPr/>
            </p14:nvContentPartPr>
            <p14:xfrm>
              <a:off x="3237722" y="4330124"/>
              <a:ext cx="910800" cy="217440"/>
            </p14:xfrm>
          </p:contentPart>
        </mc:Choice>
        <mc:Fallback xmlns="">
          <p:pic>
            <p:nvPicPr>
              <p:cNvPr id="56" name="Ink 55"/>
              <p:cNvPicPr/>
              <p:nvPr/>
            </p:nvPicPr>
            <p:blipFill>
              <a:blip r:embed="rId46"/>
              <a:stretch>
                <a:fillRect/>
              </a:stretch>
            </p:blipFill>
            <p:spPr>
              <a:xfrm>
                <a:off x="3233402" y="4323644"/>
                <a:ext cx="91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0" name="Ink 59"/>
              <p14:cNvContentPartPr/>
              <p14:nvPr/>
            </p14:nvContentPartPr>
            <p14:xfrm>
              <a:off x="3124322" y="3333644"/>
              <a:ext cx="1321200" cy="1272960"/>
            </p14:xfrm>
          </p:contentPart>
        </mc:Choice>
        <mc:Fallback xmlns="">
          <p:pic>
            <p:nvPicPr>
              <p:cNvPr id="60" name="Ink 59"/>
              <p:cNvPicPr/>
              <p:nvPr/>
            </p:nvPicPr>
            <p:blipFill>
              <a:blip r:embed="rId48"/>
              <a:stretch>
                <a:fillRect/>
              </a:stretch>
            </p:blipFill>
            <p:spPr>
              <a:xfrm>
                <a:off x="3119282" y="3328604"/>
                <a:ext cx="1329840" cy="128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1" name="Ink 60"/>
              <p14:cNvContentPartPr/>
              <p14:nvPr/>
            </p14:nvContentPartPr>
            <p14:xfrm>
              <a:off x="3142322" y="3848804"/>
              <a:ext cx="1342800" cy="927000"/>
            </p14:xfrm>
          </p:contentPart>
        </mc:Choice>
        <mc:Fallback xmlns="">
          <p:pic>
            <p:nvPicPr>
              <p:cNvPr id="61" name="Ink 60"/>
              <p:cNvPicPr/>
              <p:nvPr/>
            </p:nvPicPr>
            <p:blipFill>
              <a:blip r:embed="rId50"/>
              <a:stretch>
                <a:fillRect/>
              </a:stretch>
            </p:blipFill>
            <p:spPr>
              <a:xfrm>
                <a:off x="3139802" y="3846284"/>
                <a:ext cx="1348200" cy="932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2" name="Ink 61"/>
              <p14:cNvContentPartPr/>
              <p14:nvPr/>
            </p14:nvContentPartPr>
            <p14:xfrm>
              <a:off x="3294962" y="4220684"/>
              <a:ext cx="1300680" cy="537840"/>
            </p14:xfrm>
          </p:contentPart>
        </mc:Choice>
        <mc:Fallback xmlns="">
          <p:pic>
            <p:nvPicPr>
              <p:cNvPr id="62" name="Ink 61"/>
              <p:cNvPicPr/>
              <p:nvPr/>
            </p:nvPicPr>
            <p:blipFill>
              <a:blip r:embed="rId52"/>
              <a:stretch>
                <a:fillRect/>
              </a:stretch>
            </p:blipFill>
            <p:spPr>
              <a:xfrm>
                <a:off x="3287762" y="4218524"/>
                <a:ext cx="131328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4" name="Ink 63"/>
              <p14:cNvContentPartPr/>
              <p14:nvPr/>
            </p14:nvContentPartPr>
            <p14:xfrm>
              <a:off x="3022442" y="3365324"/>
              <a:ext cx="1260720" cy="1202760"/>
            </p14:xfrm>
          </p:contentPart>
        </mc:Choice>
        <mc:Fallback xmlns="">
          <p:pic>
            <p:nvPicPr>
              <p:cNvPr id="64" name="Ink 63"/>
              <p:cNvPicPr/>
              <p:nvPr/>
            </p:nvPicPr>
            <p:blipFill>
              <a:blip r:embed="rId54"/>
              <a:stretch>
                <a:fillRect/>
              </a:stretch>
            </p:blipFill>
            <p:spPr>
              <a:xfrm>
                <a:off x="3018482" y="3358484"/>
                <a:ext cx="1267920" cy="1212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5" name="Ink 64"/>
              <p14:cNvContentPartPr/>
              <p14:nvPr/>
            </p14:nvContentPartPr>
            <p14:xfrm>
              <a:off x="3335282" y="3588524"/>
              <a:ext cx="1317960" cy="1340280"/>
            </p14:xfrm>
          </p:contentPart>
        </mc:Choice>
        <mc:Fallback xmlns="">
          <p:pic>
            <p:nvPicPr>
              <p:cNvPr id="65" name="Ink 64"/>
              <p:cNvPicPr/>
              <p:nvPr/>
            </p:nvPicPr>
            <p:blipFill>
              <a:blip r:embed="rId56"/>
              <a:stretch>
                <a:fillRect/>
              </a:stretch>
            </p:blipFill>
            <p:spPr>
              <a:xfrm>
                <a:off x="3332402" y="3585644"/>
                <a:ext cx="1323360" cy="1345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8" name="Ink 67"/>
              <p14:cNvContentPartPr/>
              <p14:nvPr/>
            </p14:nvContentPartPr>
            <p14:xfrm>
              <a:off x="2893202" y="3145724"/>
              <a:ext cx="1315800" cy="1213200"/>
            </p14:xfrm>
          </p:contentPart>
        </mc:Choice>
        <mc:Fallback xmlns="">
          <p:pic>
            <p:nvPicPr>
              <p:cNvPr id="68" name="Ink 67"/>
              <p:cNvPicPr/>
              <p:nvPr/>
            </p:nvPicPr>
            <p:blipFill>
              <a:blip r:embed="rId58"/>
              <a:stretch>
                <a:fillRect/>
              </a:stretch>
            </p:blipFill>
            <p:spPr>
              <a:xfrm>
                <a:off x="2884922" y="3138884"/>
                <a:ext cx="1327680" cy="1223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9" name="Ink 68"/>
              <p14:cNvContentPartPr/>
              <p14:nvPr/>
            </p14:nvContentPartPr>
            <p14:xfrm>
              <a:off x="3149882" y="3749444"/>
              <a:ext cx="1046160" cy="900360"/>
            </p14:xfrm>
          </p:contentPart>
        </mc:Choice>
        <mc:Fallback xmlns="">
          <p:pic>
            <p:nvPicPr>
              <p:cNvPr id="69" name="Ink 68"/>
              <p:cNvPicPr/>
              <p:nvPr/>
            </p:nvPicPr>
            <p:blipFill>
              <a:blip r:embed="rId60"/>
              <a:stretch>
                <a:fillRect/>
              </a:stretch>
            </p:blipFill>
            <p:spPr>
              <a:xfrm>
                <a:off x="3142682" y="3742244"/>
                <a:ext cx="1056240" cy="910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3" name="Ink 72"/>
              <p14:cNvContentPartPr/>
              <p14:nvPr/>
            </p14:nvContentPartPr>
            <p14:xfrm>
              <a:off x="3414482" y="3773924"/>
              <a:ext cx="1467720" cy="1074240"/>
            </p14:xfrm>
          </p:contentPart>
        </mc:Choice>
        <mc:Fallback xmlns="">
          <p:pic>
            <p:nvPicPr>
              <p:cNvPr id="73" name="Ink 72"/>
              <p:cNvPicPr/>
              <p:nvPr/>
            </p:nvPicPr>
            <p:blipFill>
              <a:blip r:embed="rId62"/>
              <a:stretch>
                <a:fillRect/>
              </a:stretch>
            </p:blipFill>
            <p:spPr>
              <a:xfrm>
                <a:off x="3412322" y="3771764"/>
                <a:ext cx="1473480" cy="1082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4" name="Ink 73"/>
              <p14:cNvContentPartPr/>
              <p14:nvPr/>
            </p14:nvContentPartPr>
            <p14:xfrm>
              <a:off x="3977522" y="4374404"/>
              <a:ext cx="920880" cy="573480"/>
            </p14:xfrm>
          </p:contentPart>
        </mc:Choice>
        <mc:Fallback xmlns="">
          <p:pic>
            <p:nvPicPr>
              <p:cNvPr id="74" name="Ink 73"/>
              <p:cNvPicPr/>
              <p:nvPr/>
            </p:nvPicPr>
            <p:blipFill>
              <a:blip r:embed="rId64"/>
              <a:stretch>
                <a:fillRect/>
              </a:stretch>
            </p:blipFill>
            <p:spPr>
              <a:xfrm>
                <a:off x="3975362" y="4372244"/>
                <a:ext cx="92772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p14:cNvContentPartPr/>
              <p14:nvPr/>
            </p14:nvContentPartPr>
            <p14:xfrm>
              <a:off x="3728762" y="4180364"/>
              <a:ext cx="1154160" cy="775440"/>
            </p14:xfrm>
          </p:contentPart>
        </mc:Choice>
        <mc:Fallback xmlns="">
          <p:pic>
            <p:nvPicPr>
              <p:cNvPr id="78" name="Ink 77"/>
              <p:cNvPicPr/>
              <p:nvPr/>
            </p:nvPicPr>
            <p:blipFill>
              <a:blip r:embed="rId66"/>
              <a:stretch>
                <a:fillRect/>
              </a:stretch>
            </p:blipFill>
            <p:spPr>
              <a:xfrm>
                <a:off x="3726242" y="4177844"/>
                <a:ext cx="1161720" cy="786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p14:cNvContentPartPr/>
              <p14:nvPr/>
            </p14:nvContentPartPr>
            <p14:xfrm>
              <a:off x="3874202" y="4325444"/>
              <a:ext cx="953280" cy="643680"/>
            </p14:xfrm>
          </p:contentPart>
        </mc:Choice>
        <mc:Fallback xmlns="">
          <p:pic>
            <p:nvPicPr>
              <p:cNvPr id="79" name="Ink 78"/>
              <p:cNvPicPr/>
              <p:nvPr/>
            </p:nvPicPr>
            <p:blipFill>
              <a:blip r:embed="rId68"/>
              <a:stretch>
                <a:fillRect/>
              </a:stretch>
            </p:blipFill>
            <p:spPr>
              <a:xfrm>
                <a:off x="3870962" y="4322204"/>
                <a:ext cx="96012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Ink 79"/>
              <p14:cNvContentPartPr/>
              <p14:nvPr/>
            </p14:nvContentPartPr>
            <p14:xfrm>
              <a:off x="3984722" y="4380164"/>
              <a:ext cx="904320" cy="577080"/>
            </p14:xfrm>
          </p:contentPart>
        </mc:Choice>
        <mc:Fallback xmlns="">
          <p:pic>
            <p:nvPicPr>
              <p:cNvPr id="80" name="Ink 79"/>
              <p:cNvPicPr/>
              <p:nvPr/>
            </p:nvPicPr>
            <p:blipFill>
              <a:blip r:embed="rId70"/>
              <a:stretch>
                <a:fillRect/>
              </a:stretch>
            </p:blipFill>
            <p:spPr>
              <a:xfrm>
                <a:off x="3980762" y="4376204"/>
                <a:ext cx="91260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2" name="Ink 81"/>
              <p14:cNvContentPartPr/>
              <p14:nvPr/>
            </p14:nvContentPartPr>
            <p14:xfrm>
              <a:off x="3913082" y="4059044"/>
              <a:ext cx="1016280" cy="927720"/>
            </p14:xfrm>
          </p:contentPart>
        </mc:Choice>
        <mc:Fallback xmlns="">
          <p:pic>
            <p:nvPicPr>
              <p:cNvPr id="82" name="Ink 81"/>
              <p:cNvPicPr/>
              <p:nvPr/>
            </p:nvPicPr>
            <p:blipFill>
              <a:blip r:embed="rId72"/>
              <a:stretch>
                <a:fillRect/>
              </a:stretch>
            </p:blipFill>
            <p:spPr>
              <a:xfrm>
                <a:off x="3909482" y="4055444"/>
                <a:ext cx="1022400" cy="93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6" name="Ink 85"/>
              <p14:cNvContentPartPr/>
              <p14:nvPr/>
            </p14:nvContentPartPr>
            <p14:xfrm>
              <a:off x="5590322" y="4843484"/>
              <a:ext cx="688320" cy="110160"/>
            </p14:xfrm>
          </p:contentPart>
        </mc:Choice>
        <mc:Fallback xmlns="">
          <p:pic>
            <p:nvPicPr>
              <p:cNvPr id="86" name="Ink 85"/>
              <p:cNvPicPr/>
              <p:nvPr/>
            </p:nvPicPr>
            <p:blipFill>
              <a:blip r:embed="rId74"/>
              <a:stretch>
                <a:fillRect/>
              </a:stretch>
            </p:blipFill>
            <p:spPr>
              <a:xfrm>
                <a:off x="5584922" y="4839884"/>
                <a:ext cx="697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7" name="Ink 86"/>
              <p14:cNvContentPartPr/>
              <p14:nvPr/>
            </p14:nvContentPartPr>
            <p14:xfrm>
              <a:off x="5634602" y="4758164"/>
              <a:ext cx="827640" cy="204120"/>
            </p14:xfrm>
          </p:contentPart>
        </mc:Choice>
        <mc:Fallback xmlns="">
          <p:pic>
            <p:nvPicPr>
              <p:cNvPr id="87" name="Ink 86"/>
              <p:cNvPicPr/>
              <p:nvPr/>
            </p:nvPicPr>
            <p:blipFill>
              <a:blip r:embed="rId76"/>
              <a:stretch>
                <a:fillRect/>
              </a:stretch>
            </p:blipFill>
            <p:spPr>
              <a:xfrm>
                <a:off x="5627042" y="4755644"/>
                <a:ext cx="837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8" name="Ink 87"/>
              <p14:cNvContentPartPr/>
              <p14:nvPr/>
            </p14:nvContentPartPr>
            <p14:xfrm>
              <a:off x="5170922" y="4962644"/>
              <a:ext cx="683640" cy="77040"/>
            </p14:xfrm>
          </p:contentPart>
        </mc:Choice>
        <mc:Fallback xmlns="">
          <p:pic>
            <p:nvPicPr>
              <p:cNvPr id="88" name="Ink 87"/>
              <p:cNvPicPr/>
              <p:nvPr/>
            </p:nvPicPr>
            <p:blipFill>
              <a:blip r:embed="rId78"/>
              <a:stretch>
                <a:fillRect/>
              </a:stretch>
            </p:blipFill>
            <p:spPr>
              <a:xfrm>
                <a:off x="5168042" y="4960484"/>
                <a:ext cx="688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0" name="Ink 89"/>
              <p14:cNvContentPartPr/>
              <p14:nvPr/>
            </p14:nvContentPartPr>
            <p14:xfrm>
              <a:off x="6966602" y="4285484"/>
              <a:ext cx="803160" cy="203400"/>
            </p14:xfrm>
          </p:contentPart>
        </mc:Choice>
        <mc:Fallback xmlns="">
          <p:pic>
            <p:nvPicPr>
              <p:cNvPr id="90" name="Ink 89"/>
              <p:cNvPicPr/>
              <p:nvPr/>
            </p:nvPicPr>
            <p:blipFill>
              <a:blip r:embed="rId80"/>
              <a:stretch>
                <a:fillRect/>
              </a:stretch>
            </p:blipFill>
            <p:spPr>
              <a:xfrm>
                <a:off x="6964442" y="4275404"/>
                <a:ext cx="8078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1" name="Ink 90"/>
              <p14:cNvContentPartPr/>
              <p14:nvPr/>
            </p14:nvContentPartPr>
            <p14:xfrm>
              <a:off x="6078842" y="4524524"/>
              <a:ext cx="888120" cy="400680"/>
            </p14:xfrm>
          </p:contentPart>
        </mc:Choice>
        <mc:Fallback xmlns="">
          <p:pic>
            <p:nvPicPr>
              <p:cNvPr id="91" name="Ink 90"/>
              <p:cNvPicPr/>
              <p:nvPr/>
            </p:nvPicPr>
            <p:blipFill>
              <a:blip r:embed="rId82"/>
              <a:stretch>
                <a:fillRect/>
              </a:stretch>
            </p:blipFill>
            <p:spPr>
              <a:xfrm>
                <a:off x="6075242" y="4522364"/>
                <a:ext cx="89388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3" name="Ink 92"/>
              <p14:cNvContentPartPr/>
              <p14:nvPr/>
            </p14:nvContentPartPr>
            <p14:xfrm>
              <a:off x="6698042" y="4336244"/>
              <a:ext cx="723960" cy="321120"/>
            </p14:xfrm>
          </p:contentPart>
        </mc:Choice>
        <mc:Fallback xmlns="">
          <p:pic>
            <p:nvPicPr>
              <p:cNvPr id="93" name="Ink 92"/>
              <p:cNvPicPr/>
              <p:nvPr/>
            </p:nvPicPr>
            <p:blipFill>
              <a:blip r:embed="rId84"/>
              <a:stretch>
                <a:fillRect/>
              </a:stretch>
            </p:blipFill>
            <p:spPr>
              <a:xfrm>
                <a:off x="6695162" y="4333004"/>
                <a:ext cx="7300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7" name="Ink 96"/>
              <p14:cNvContentPartPr/>
              <p14:nvPr/>
            </p14:nvContentPartPr>
            <p14:xfrm>
              <a:off x="9790082" y="4567724"/>
              <a:ext cx="622800" cy="808560"/>
            </p14:xfrm>
          </p:contentPart>
        </mc:Choice>
        <mc:Fallback xmlns="">
          <p:pic>
            <p:nvPicPr>
              <p:cNvPr id="97" name="Ink 96"/>
              <p:cNvPicPr/>
              <p:nvPr/>
            </p:nvPicPr>
            <p:blipFill>
              <a:blip r:embed="rId86"/>
              <a:stretch>
                <a:fillRect/>
              </a:stretch>
            </p:blipFill>
            <p:spPr>
              <a:xfrm>
                <a:off x="9783962" y="4560884"/>
                <a:ext cx="637560" cy="823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8" name="Ink 97"/>
              <p14:cNvContentPartPr/>
              <p14:nvPr/>
            </p14:nvContentPartPr>
            <p14:xfrm>
              <a:off x="10088522" y="4738724"/>
              <a:ext cx="147960" cy="437040"/>
            </p14:xfrm>
          </p:contentPart>
        </mc:Choice>
        <mc:Fallback xmlns="">
          <p:pic>
            <p:nvPicPr>
              <p:cNvPr id="98" name="Ink 97"/>
              <p:cNvPicPr/>
              <p:nvPr/>
            </p:nvPicPr>
            <p:blipFill>
              <a:blip r:embed="rId88"/>
              <a:stretch>
                <a:fillRect/>
              </a:stretch>
            </p:blipFill>
            <p:spPr>
              <a:xfrm>
                <a:off x="10080602" y="4729364"/>
                <a:ext cx="1666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1" name="Ink 100"/>
              <p14:cNvContentPartPr/>
              <p14:nvPr/>
            </p14:nvContentPartPr>
            <p14:xfrm>
              <a:off x="9551042" y="4584284"/>
              <a:ext cx="871560" cy="869400"/>
            </p14:xfrm>
          </p:contentPart>
        </mc:Choice>
        <mc:Fallback xmlns="">
          <p:pic>
            <p:nvPicPr>
              <p:cNvPr id="101" name="Ink 100"/>
              <p:cNvPicPr/>
              <p:nvPr/>
            </p:nvPicPr>
            <p:blipFill>
              <a:blip r:embed="rId90"/>
              <a:stretch>
                <a:fillRect/>
              </a:stretch>
            </p:blipFill>
            <p:spPr>
              <a:xfrm>
                <a:off x="9545642" y="4581044"/>
                <a:ext cx="885600" cy="883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2" name="Ink 101"/>
              <p14:cNvContentPartPr/>
              <p14:nvPr/>
            </p14:nvContentPartPr>
            <p14:xfrm>
              <a:off x="9702242" y="4893524"/>
              <a:ext cx="519840" cy="443520"/>
            </p14:xfrm>
          </p:contentPart>
        </mc:Choice>
        <mc:Fallback xmlns="">
          <p:pic>
            <p:nvPicPr>
              <p:cNvPr id="102" name="Ink 101"/>
              <p:cNvPicPr/>
              <p:nvPr/>
            </p:nvPicPr>
            <p:blipFill>
              <a:blip r:embed="rId92"/>
              <a:stretch>
                <a:fillRect/>
              </a:stretch>
            </p:blipFill>
            <p:spPr>
              <a:xfrm>
                <a:off x="9697922" y="4888844"/>
                <a:ext cx="52884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3" name="Ink 102"/>
              <p14:cNvContentPartPr/>
              <p14:nvPr/>
            </p14:nvContentPartPr>
            <p14:xfrm>
              <a:off x="10161602" y="4563404"/>
              <a:ext cx="274680" cy="639720"/>
            </p14:xfrm>
          </p:contentPart>
        </mc:Choice>
        <mc:Fallback xmlns="">
          <p:pic>
            <p:nvPicPr>
              <p:cNvPr id="103" name="Ink 102"/>
              <p:cNvPicPr/>
              <p:nvPr/>
            </p:nvPicPr>
            <p:blipFill>
              <a:blip r:embed="rId94"/>
              <a:stretch>
                <a:fillRect/>
              </a:stretch>
            </p:blipFill>
            <p:spPr>
              <a:xfrm>
                <a:off x="10158362" y="4555844"/>
                <a:ext cx="28872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8" name="Ink 127"/>
              <p14:cNvContentPartPr/>
              <p14:nvPr/>
            </p14:nvContentPartPr>
            <p14:xfrm>
              <a:off x="3601682" y="3956084"/>
              <a:ext cx="360" cy="360"/>
            </p14:xfrm>
          </p:contentPart>
        </mc:Choice>
        <mc:Fallback xmlns="">
          <p:pic>
            <p:nvPicPr>
              <p:cNvPr id="128" name="Ink 127"/>
              <p:cNvPicPr/>
              <p:nvPr/>
            </p:nvPicPr>
            <p:blipFill>
              <a:blip r:embed="rId96"/>
              <a:stretch>
                <a:fillRect/>
              </a:stretch>
            </p:blipFill>
            <p:spPr>
              <a:xfrm>
                <a:off x="3593402" y="3947804"/>
                <a:ext cx="16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9" name="Ink 128"/>
              <p14:cNvContentPartPr/>
              <p14:nvPr/>
            </p14:nvContentPartPr>
            <p14:xfrm>
              <a:off x="3601682" y="3956084"/>
              <a:ext cx="360" cy="360"/>
            </p14:xfrm>
          </p:contentPart>
        </mc:Choice>
        <mc:Fallback xmlns="">
          <p:pic>
            <p:nvPicPr>
              <p:cNvPr id="129" name="Ink 128"/>
              <p:cNvPicPr/>
              <p:nvPr/>
            </p:nvPicPr>
            <p:blipFill>
              <a:blip r:embed="rId96"/>
              <a:stretch>
                <a:fillRect/>
              </a:stretch>
            </p:blipFill>
            <p:spPr>
              <a:xfrm>
                <a:off x="3593402" y="3947804"/>
                <a:ext cx="16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0" name="Ink 129"/>
              <p14:cNvContentPartPr/>
              <p14:nvPr/>
            </p14:nvContentPartPr>
            <p14:xfrm>
              <a:off x="3918842" y="4515884"/>
              <a:ext cx="360" cy="360"/>
            </p14:xfrm>
          </p:contentPart>
        </mc:Choice>
        <mc:Fallback xmlns="">
          <p:pic>
            <p:nvPicPr>
              <p:cNvPr id="130" name="Ink 129"/>
              <p:cNvPicPr/>
              <p:nvPr/>
            </p:nvPicPr>
            <p:blipFill>
              <a:blip r:embed="rId99"/>
              <a:stretch>
                <a:fillRect/>
              </a:stretch>
            </p:blipFill>
            <p:spPr>
              <a:xfrm>
                <a:off x="3910562" y="4507604"/>
                <a:ext cx="16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1" name="Ink 130"/>
              <p14:cNvContentPartPr/>
              <p14:nvPr/>
            </p14:nvContentPartPr>
            <p14:xfrm>
              <a:off x="3153842" y="3471164"/>
              <a:ext cx="951840" cy="1082520"/>
            </p14:xfrm>
          </p:contentPart>
        </mc:Choice>
        <mc:Fallback xmlns="">
          <p:pic>
            <p:nvPicPr>
              <p:cNvPr id="131" name="Ink 130"/>
              <p:cNvPicPr/>
              <p:nvPr/>
            </p:nvPicPr>
            <p:blipFill>
              <a:blip r:embed="rId101"/>
              <a:stretch>
                <a:fillRect/>
              </a:stretch>
            </p:blipFill>
            <p:spPr>
              <a:xfrm>
                <a:off x="3145562" y="3462884"/>
                <a:ext cx="968400" cy="1099080"/>
              </a:xfrm>
              <a:prstGeom prst="rect">
                <a:avLst/>
              </a:prstGeom>
            </p:spPr>
          </p:pic>
        </mc:Fallback>
      </mc:AlternateContent>
    </p:spTree>
    <p:extLst>
      <p:ext uri="{BB962C8B-B14F-4D97-AF65-F5344CB8AC3E}">
        <p14:creationId xmlns:p14="http://schemas.microsoft.com/office/powerpoint/2010/main" val="11317738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par>
                                <p:cTn id="33" presetID="10" presetClass="entr" presetSubtype="0" fill="hold"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par>
                                <p:cTn id="36" presetID="10" presetClass="entr" presetSubtype="0" fill="hold"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fade">
                                      <p:cBhvr>
                                        <p:cTn id="44" dur="500"/>
                                        <p:tgtEl>
                                          <p:spTgt spid="102"/>
                                        </p:tgtEl>
                                      </p:cBhvr>
                                    </p:animEffect>
                                  </p:childTnLst>
                                </p:cTn>
                              </p:par>
                              <p:par>
                                <p:cTn id="45" presetID="10" presetClass="entr" presetSubtype="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500"/>
                                        <p:tgtEl>
                                          <p:spTgt spid="101"/>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par>
                                <p:cTn id="72" presetID="10"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par>
                                <p:cTn id="84" presetID="10" presetClass="entr" presetSubtype="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500"/>
                                        <p:tgtEl>
                                          <p:spTgt spid="45"/>
                                        </p:tgtEl>
                                      </p:cBhvr>
                                    </p:animEffect>
                                  </p:childTnLst>
                                </p:cTn>
                              </p:par>
                              <p:par>
                                <p:cTn id="87" presetID="10"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par>
                                <p:cTn id="93" presetID="10" presetClass="entr" presetSubtype="0" fill="hold"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500"/>
                                        <p:tgtEl>
                                          <p:spTgt spid="55"/>
                                        </p:tgtEl>
                                      </p:cBhvr>
                                    </p:animEffect>
                                  </p:childTnLst>
                                </p:cTn>
                              </p:par>
                              <p:par>
                                <p:cTn id="96" presetID="10" presetClass="entr" presetSubtype="0"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500"/>
                                        <p:tgtEl>
                                          <p:spTgt spid="56"/>
                                        </p:tgtEl>
                                      </p:cBhvr>
                                    </p:animEffect>
                                  </p:childTnLst>
                                </p:cTn>
                              </p:par>
                              <p:par>
                                <p:cTn id="99" presetID="10" presetClass="entr" presetSubtype="0" fill="hold" nodeType="with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fade">
                                      <p:cBhvr>
                                        <p:cTn id="101" dur="500"/>
                                        <p:tgtEl>
                                          <p:spTgt spid="60"/>
                                        </p:tgtEl>
                                      </p:cBhvr>
                                    </p:animEffect>
                                  </p:childTnLst>
                                </p:cTn>
                              </p:par>
                              <p:par>
                                <p:cTn id="102" presetID="10" presetClass="entr" presetSubtype="0" fill="hold" nodeType="with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500"/>
                                        <p:tgtEl>
                                          <p:spTgt spid="61"/>
                                        </p:tgtEl>
                                      </p:cBhvr>
                                    </p:animEffect>
                                  </p:childTnLst>
                                </p:cTn>
                              </p:par>
                              <p:par>
                                <p:cTn id="105" presetID="10"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500"/>
                                        <p:tgtEl>
                                          <p:spTgt spid="62"/>
                                        </p:tgtEl>
                                      </p:cBhvr>
                                    </p:animEffect>
                                  </p:childTnLst>
                                </p:cTn>
                              </p:par>
                              <p:par>
                                <p:cTn id="108" presetID="10" presetClass="entr" presetSubtype="0" fill="hold" nodeType="withEffect">
                                  <p:stCondLst>
                                    <p:cond delay="0"/>
                                  </p:stCondLst>
                                  <p:childTnLst>
                                    <p:set>
                                      <p:cBhvr>
                                        <p:cTn id="109" dur="1" fill="hold">
                                          <p:stCondLst>
                                            <p:cond delay="0"/>
                                          </p:stCondLst>
                                        </p:cTn>
                                        <p:tgtEl>
                                          <p:spTgt spid="64"/>
                                        </p:tgtEl>
                                        <p:attrNameLst>
                                          <p:attrName>style.visibility</p:attrName>
                                        </p:attrNameLst>
                                      </p:cBhvr>
                                      <p:to>
                                        <p:strVal val="visible"/>
                                      </p:to>
                                    </p:set>
                                    <p:animEffect transition="in" filter="fade">
                                      <p:cBhvr>
                                        <p:cTn id="110" dur="500"/>
                                        <p:tgtEl>
                                          <p:spTgt spid="64"/>
                                        </p:tgtEl>
                                      </p:cBhvr>
                                    </p:animEffect>
                                  </p:childTnLst>
                                </p:cTn>
                              </p:par>
                              <p:par>
                                <p:cTn id="111" presetID="10" presetClass="entr" presetSubtype="0"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animEffect transition="in" filter="fade">
                                      <p:cBhvr>
                                        <p:cTn id="113" dur="500"/>
                                        <p:tgtEl>
                                          <p:spTgt spid="65"/>
                                        </p:tgtEl>
                                      </p:cBhvr>
                                    </p:animEffect>
                                  </p:childTnLst>
                                </p:cTn>
                              </p:par>
                              <p:par>
                                <p:cTn id="114" presetID="10" presetClass="entr" presetSubtype="0" fill="hold"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500"/>
                                        <p:tgtEl>
                                          <p:spTgt spid="69"/>
                                        </p:tgtEl>
                                      </p:cBhvr>
                                    </p:animEffect>
                                  </p:childTnLst>
                                </p:cTn>
                              </p:par>
                              <p:par>
                                <p:cTn id="117" presetID="10" presetClass="entr" presetSubtype="0" fill="hold" nodeType="with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fade">
                                      <p:cBhvr>
                                        <p:cTn id="119" dur="500"/>
                                        <p:tgtEl>
                                          <p:spTgt spid="73"/>
                                        </p:tgtEl>
                                      </p:cBhvr>
                                    </p:animEffect>
                                  </p:childTnLst>
                                </p:cTn>
                              </p:par>
                              <p:par>
                                <p:cTn id="120" presetID="10" presetClass="entr" presetSubtype="0" fill="hold" nodeType="with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fade">
                                      <p:cBhvr>
                                        <p:cTn id="122" dur="500"/>
                                        <p:tgtEl>
                                          <p:spTgt spid="74"/>
                                        </p:tgtEl>
                                      </p:cBhvr>
                                    </p:animEffect>
                                  </p:childTnLst>
                                </p:cTn>
                              </p:par>
                              <p:par>
                                <p:cTn id="123" presetID="10" presetClass="entr" presetSubtype="0" fill="hold" nodeType="with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fade">
                                      <p:cBhvr>
                                        <p:cTn id="125" dur="500"/>
                                        <p:tgtEl>
                                          <p:spTgt spid="78"/>
                                        </p:tgtEl>
                                      </p:cBhvr>
                                    </p:animEffect>
                                  </p:childTnLst>
                                </p:cTn>
                              </p:par>
                              <p:par>
                                <p:cTn id="126" presetID="10" presetClass="entr" presetSubtype="0" fill="hold" nodeType="withEffect">
                                  <p:stCondLst>
                                    <p:cond delay="0"/>
                                  </p:stCondLst>
                                  <p:childTnLst>
                                    <p:set>
                                      <p:cBhvr>
                                        <p:cTn id="127" dur="1" fill="hold">
                                          <p:stCondLst>
                                            <p:cond delay="0"/>
                                          </p:stCondLst>
                                        </p:cTn>
                                        <p:tgtEl>
                                          <p:spTgt spid="79"/>
                                        </p:tgtEl>
                                        <p:attrNameLst>
                                          <p:attrName>style.visibility</p:attrName>
                                        </p:attrNameLst>
                                      </p:cBhvr>
                                      <p:to>
                                        <p:strVal val="visible"/>
                                      </p:to>
                                    </p:set>
                                    <p:animEffect transition="in" filter="fade">
                                      <p:cBhvr>
                                        <p:cTn id="128" dur="500"/>
                                        <p:tgtEl>
                                          <p:spTgt spid="79"/>
                                        </p:tgtEl>
                                      </p:cBhvr>
                                    </p:animEffect>
                                  </p:childTnLst>
                                </p:cTn>
                              </p:par>
                              <p:par>
                                <p:cTn id="129" presetID="10" presetClass="entr" presetSubtype="0" fill="hold" nodeType="withEffect">
                                  <p:stCondLst>
                                    <p:cond delay="0"/>
                                  </p:stCondLst>
                                  <p:childTnLst>
                                    <p:set>
                                      <p:cBhvr>
                                        <p:cTn id="130" dur="1" fill="hold">
                                          <p:stCondLst>
                                            <p:cond delay="0"/>
                                          </p:stCondLst>
                                        </p:cTn>
                                        <p:tgtEl>
                                          <p:spTgt spid="80"/>
                                        </p:tgtEl>
                                        <p:attrNameLst>
                                          <p:attrName>style.visibility</p:attrName>
                                        </p:attrNameLst>
                                      </p:cBhvr>
                                      <p:to>
                                        <p:strVal val="visible"/>
                                      </p:to>
                                    </p:set>
                                    <p:animEffect transition="in" filter="fade">
                                      <p:cBhvr>
                                        <p:cTn id="131" dur="500"/>
                                        <p:tgtEl>
                                          <p:spTgt spid="80"/>
                                        </p:tgtEl>
                                      </p:cBhvr>
                                    </p:animEffect>
                                  </p:childTnLst>
                                </p:cTn>
                              </p:par>
                              <p:par>
                                <p:cTn id="132" presetID="10" presetClass="entr" presetSubtype="0" fill="hold" nodeType="withEffect">
                                  <p:stCondLst>
                                    <p:cond delay="0"/>
                                  </p:stCondLst>
                                  <p:childTnLst>
                                    <p:set>
                                      <p:cBhvr>
                                        <p:cTn id="133" dur="1" fill="hold">
                                          <p:stCondLst>
                                            <p:cond delay="0"/>
                                          </p:stCondLst>
                                        </p:cTn>
                                        <p:tgtEl>
                                          <p:spTgt spid="82"/>
                                        </p:tgtEl>
                                        <p:attrNameLst>
                                          <p:attrName>style.visibility</p:attrName>
                                        </p:attrNameLst>
                                      </p:cBhvr>
                                      <p:to>
                                        <p:strVal val="visible"/>
                                      </p:to>
                                    </p:set>
                                    <p:animEffect transition="in" filter="fade">
                                      <p:cBhvr>
                                        <p:cTn id="134" dur="500"/>
                                        <p:tgtEl>
                                          <p:spTgt spid="82"/>
                                        </p:tgtEl>
                                      </p:cBhvr>
                                    </p:animEffect>
                                  </p:childTnLst>
                                </p:cTn>
                              </p:par>
                              <p:par>
                                <p:cTn id="135" presetID="10" presetClass="entr" presetSubtype="0" fill="hold" nodeType="withEffect">
                                  <p:stCondLst>
                                    <p:cond delay="0"/>
                                  </p:stCondLst>
                                  <p:childTnLst>
                                    <p:set>
                                      <p:cBhvr>
                                        <p:cTn id="136" dur="1" fill="hold">
                                          <p:stCondLst>
                                            <p:cond delay="0"/>
                                          </p:stCondLst>
                                        </p:cTn>
                                        <p:tgtEl>
                                          <p:spTgt spid="86"/>
                                        </p:tgtEl>
                                        <p:attrNameLst>
                                          <p:attrName>style.visibility</p:attrName>
                                        </p:attrNameLst>
                                      </p:cBhvr>
                                      <p:to>
                                        <p:strVal val="visible"/>
                                      </p:to>
                                    </p:set>
                                    <p:animEffect transition="in" filter="fade">
                                      <p:cBhvr>
                                        <p:cTn id="137" dur="500"/>
                                        <p:tgtEl>
                                          <p:spTgt spid="86"/>
                                        </p:tgtEl>
                                      </p:cBhvr>
                                    </p:animEffect>
                                  </p:childTnLst>
                                </p:cTn>
                              </p:par>
                              <p:par>
                                <p:cTn id="138" presetID="10" presetClass="entr" presetSubtype="0" fill="hold" nodeType="with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nodeType="withEffect">
                                  <p:stCondLst>
                                    <p:cond delay="0"/>
                                  </p:stCondLst>
                                  <p:childTnLst>
                                    <p:set>
                                      <p:cBhvr>
                                        <p:cTn id="142" dur="1" fill="hold">
                                          <p:stCondLst>
                                            <p:cond delay="0"/>
                                          </p:stCondLst>
                                        </p:cTn>
                                        <p:tgtEl>
                                          <p:spTgt spid="88"/>
                                        </p:tgtEl>
                                        <p:attrNameLst>
                                          <p:attrName>style.visibility</p:attrName>
                                        </p:attrNameLst>
                                      </p:cBhvr>
                                      <p:to>
                                        <p:strVal val="visible"/>
                                      </p:to>
                                    </p:set>
                                    <p:animEffect transition="in" filter="fade">
                                      <p:cBhvr>
                                        <p:cTn id="143" dur="500"/>
                                        <p:tgtEl>
                                          <p:spTgt spid="88"/>
                                        </p:tgtEl>
                                      </p:cBhvr>
                                    </p:animEffect>
                                  </p:childTnLst>
                                </p:cTn>
                              </p:par>
                              <p:par>
                                <p:cTn id="144" presetID="10" presetClass="entr" presetSubtype="0" fill="hold" nodeType="withEffect">
                                  <p:stCondLst>
                                    <p:cond delay="0"/>
                                  </p:stCondLst>
                                  <p:childTnLst>
                                    <p:set>
                                      <p:cBhvr>
                                        <p:cTn id="145" dur="1" fill="hold">
                                          <p:stCondLst>
                                            <p:cond delay="0"/>
                                          </p:stCondLst>
                                        </p:cTn>
                                        <p:tgtEl>
                                          <p:spTgt spid="90"/>
                                        </p:tgtEl>
                                        <p:attrNameLst>
                                          <p:attrName>style.visibility</p:attrName>
                                        </p:attrNameLst>
                                      </p:cBhvr>
                                      <p:to>
                                        <p:strVal val="visible"/>
                                      </p:to>
                                    </p:set>
                                    <p:animEffect transition="in" filter="fade">
                                      <p:cBhvr>
                                        <p:cTn id="146" dur="500"/>
                                        <p:tgtEl>
                                          <p:spTgt spid="90"/>
                                        </p:tgtEl>
                                      </p:cBhvr>
                                    </p:animEffect>
                                  </p:childTnLst>
                                </p:cTn>
                              </p:par>
                              <p:par>
                                <p:cTn id="147" presetID="10" presetClass="entr" presetSubtype="0" fill="hold" nodeType="withEffect">
                                  <p:stCondLst>
                                    <p:cond delay="0"/>
                                  </p:stCondLst>
                                  <p:childTnLst>
                                    <p:set>
                                      <p:cBhvr>
                                        <p:cTn id="148" dur="1" fill="hold">
                                          <p:stCondLst>
                                            <p:cond delay="0"/>
                                          </p:stCondLst>
                                        </p:cTn>
                                        <p:tgtEl>
                                          <p:spTgt spid="91"/>
                                        </p:tgtEl>
                                        <p:attrNameLst>
                                          <p:attrName>style.visibility</p:attrName>
                                        </p:attrNameLst>
                                      </p:cBhvr>
                                      <p:to>
                                        <p:strVal val="visible"/>
                                      </p:to>
                                    </p:set>
                                    <p:animEffect transition="in" filter="fade">
                                      <p:cBhvr>
                                        <p:cTn id="149" dur="500"/>
                                        <p:tgtEl>
                                          <p:spTgt spid="91"/>
                                        </p:tgtEl>
                                      </p:cBhvr>
                                    </p:animEffect>
                                  </p:childTnLst>
                                </p:cTn>
                              </p:par>
                              <p:par>
                                <p:cTn id="150" presetID="10" presetClass="entr" presetSubtype="0" fill="hold" nodeType="with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fade">
                                      <p:cBhvr>
                                        <p:cTn id="152" dur="500"/>
                                        <p:tgtEl>
                                          <p:spTgt spid="97"/>
                                        </p:tgtEl>
                                      </p:cBhvr>
                                    </p:animEffect>
                                  </p:childTnLst>
                                </p:cTn>
                              </p:par>
                              <p:par>
                                <p:cTn id="153" presetID="10" presetClass="entr" presetSubtype="0" fill="hold" nodeType="withEffect">
                                  <p:stCondLst>
                                    <p:cond delay="0"/>
                                  </p:stCondLst>
                                  <p:childTnLst>
                                    <p:set>
                                      <p:cBhvr>
                                        <p:cTn id="154" dur="1" fill="hold">
                                          <p:stCondLst>
                                            <p:cond delay="0"/>
                                          </p:stCondLst>
                                        </p:cTn>
                                        <p:tgtEl>
                                          <p:spTgt spid="98"/>
                                        </p:tgtEl>
                                        <p:attrNameLst>
                                          <p:attrName>style.visibility</p:attrName>
                                        </p:attrNameLst>
                                      </p:cBhvr>
                                      <p:to>
                                        <p:strVal val="visible"/>
                                      </p:to>
                                    </p:set>
                                    <p:animEffect transition="in" filter="fade">
                                      <p:cBhvr>
                                        <p:cTn id="155" dur="500"/>
                                        <p:tgtEl>
                                          <p:spTgt spid="98"/>
                                        </p:tgtEl>
                                      </p:cBhvr>
                                    </p:animEffect>
                                  </p:childTnLst>
                                </p:cTn>
                              </p:par>
                              <p:par>
                                <p:cTn id="156" presetID="10" presetClass="entr" presetSubtype="0" fill="hold" nodeType="withEffect">
                                  <p:stCondLst>
                                    <p:cond delay="0"/>
                                  </p:stCondLst>
                                  <p:childTnLst>
                                    <p:set>
                                      <p:cBhvr>
                                        <p:cTn id="157" dur="1" fill="hold">
                                          <p:stCondLst>
                                            <p:cond delay="0"/>
                                          </p:stCondLst>
                                        </p:cTn>
                                        <p:tgtEl>
                                          <p:spTgt spid="103"/>
                                        </p:tgtEl>
                                        <p:attrNameLst>
                                          <p:attrName>style.visibility</p:attrName>
                                        </p:attrNameLst>
                                      </p:cBhvr>
                                      <p:to>
                                        <p:strVal val="visible"/>
                                      </p:to>
                                    </p:set>
                                    <p:animEffect transition="in" filter="fade">
                                      <p:cBhvr>
                                        <p:cTn id="158" dur="500"/>
                                        <p:tgtEl>
                                          <p:spTgt spid="103"/>
                                        </p:tgtEl>
                                      </p:cBhvr>
                                    </p:animEffect>
                                  </p:childTnLst>
                                </p:cTn>
                              </p:par>
                              <p:par>
                                <p:cTn id="159" presetID="10" presetClass="entr" presetSubtype="0" fill="hold" nodeType="withEffect">
                                  <p:stCondLst>
                                    <p:cond delay="0"/>
                                  </p:stCondLst>
                                  <p:childTnLst>
                                    <p:set>
                                      <p:cBhvr>
                                        <p:cTn id="160" dur="1" fill="hold">
                                          <p:stCondLst>
                                            <p:cond delay="0"/>
                                          </p:stCondLst>
                                        </p:cTn>
                                        <p:tgtEl>
                                          <p:spTgt spid="128"/>
                                        </p:tgtEl>
                                        <p:attrNameLst>
                                          <p:attrName>style.visibility</p:attrName>
                                        </p:attrNameLst>
                                      </p:cBhvr>
                                      <p:to>
                                        <p:strVal val="visible"/>
                                      </p:to>
                                    </p:set>
                                    <p:animEffect transition="in" filter="fade">
                                      <p:cBhvr>
                                        <p:cTn id="161" dur="500"/>
                                        <p:tgtEl>
                                          <p:spTgt spid="128"/>
                                        </p:tgtEl>
                                      </p:cBhvr>
                                    </p:animEffect>
                                  </p:childTnLst>
                                </p:cTn>
                              </p:par>
                              <p:par>
                                <p:cTn id="162" presetID="10" presetClass="entr" presetSubtype="0" fill="hold" nodeType="withEffect">
                                  <p:stCondLst>
                                    <p:cond delay="0"/>
                                  </p:stCondLst>
                                  <p:childTnLst>
                                    <p:set>
                                      <p:cBhvr>
                                        <p:cTn id="163" dur="1" fill="hold">
                                          <p:stCondLst>
                                            <p:cond delay="0"/>
                                          </p:stCondLst>
                                        </p:cTn>
                                        <p:tgtEl>
                                          <p:spTgt spid="129"/>
                                        </p:tgtEl>
                                        <p:attrNameLst>
                                          <p:attrName>style.visibility</p:attrName>
                                        </p:attrNameLst>
                                      </p:cBhvr>
                                      <p:to>
                                        <p:strVal val="visible"/>
                                      </p:to>
                                    </p:set>
                                    <p:animEffect transition="in" filter="fade">
                                      <p:cBhvr>
                                        <p:cTn id="164" dur="500"/>
                                        <p:tgtEl>
                                          <p:spTgt spid="129"/>
                                        </p:tgtEl>
                                      </p:cBhvr>
                                    </p:animEffect>
                                  </p:childTnLst>
                                </p:cTn>
                              </p:par>
                              <p:par>
                                <p:cTn id="165" presetID="10" presetClass="entr" presetSubtype="0" fill="hold" nodeType="withEffect">
                                  <p:stCondLst>
                                    <p:cond delay="0"/>
                                  </p:stCondLst>
                                  <p:childTnLst>
                                    <p:set>
                                      <p:cBhvr>
                                        <p:cTn id="166" dur="1" fill="hold">
                                          <p:stCondLst>
                                            <p:cond delay="0"/>
                                          </p:stCondLst>
                                        </p:cTn>
                                        <p:tgtEl>
                                          <p:spTgt spid="130"/>
                                        </p:tgtEl>
                                        <p:attrNameLst>
                                          <p:attrName>style.visibility</p:attrName>
                                        </p:attrNameLst>
                                      </p:cBhvr>
                                      <p:to>
                                        <p:strVal val="visible"/>
                                      </p:to>
                                    </p:set>
                                    <p:animEffect transition="in" filter="fade">
                                      <p:cBhvr>
                                        <p:cTn id="167" dur="500"/>
                                        <p:tgtEl>
                                          <p:spTgt spid="130"/>
                                        </p:tgtEl>
                                      </p:cBhvr>
                                    </p:animEffect>
                                  </p:childTnLst>
                                </p:cTn>
                              </p:par>
                              <p:par>
                                <p:cTn id="168" presetID="10" presetClass="entr" presetSubtype="0" fill="hold" nodeType="withEffect">
                                  <p:stCondLst>
                                    <p:cond delay="0"/>
                                  </p:stCondLst>
                                  <p:childTnLst>
                                    <p:set>
                                      <p:cBhvr>
                                        <p:cTn id="169" dur="1" fill="hold">
                                          <p:stCondLst>
                                            <p:cond delay="0"/>
                                          </p:stCondLst>
                                        </p:cTn>
                                        <p:tgtEl>
                                          <p:spTgt spid="131"/>
                                        </p:tgtEl>
                                        <p:attrNameLst>
                                          <p:attrName>style.visibility</p:attrName>
                                        </p:attrNameLst>
                                      </p:cBhvr>
                                      <p:to>
                                        <p:strVal val="visible"/>
                                      </p:to>
                                    </p:set>
                                    <p:animEffect transition="in" filter="fade">
                                      <p:cBhvr>
                                        <p:cTn id="170"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711" y="333364"/>
            <a:ext cx="10515600" cy="1325563"/>
          </a:xfrm>
        </p:spPr>
        <p:txBody>
          <a:bodyPr/>
          <a:lstStyle/>
          <a:p>
            <a:pPr algn="ctr"/>
            <a:r>
              <a:rPr lang="en-US" dirty="0" smtClean="0"/>
              <a:t>Recognizing an object</a:t>
            </a:r>
            <a:endParaRPr lang="en-US" dirty="0"/>
          </a:p>
        </p:txBody>
      </p:sp>
      <p:pic>
        <p:nvPicPr>
          <p:cNvPr id="4" name="Content Placeholder 3"/>
          <p:cNvPicPr>
            <a:picLocks noGrp="1" noChangeAspect="1"/>
          </p:cNvPicPr>
          <p:nvPr>
            <p:ph idx="1"/>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2106691" y="-2193785"/>
            <a:ext cx="7947658" cy="11353800"/>
          </a:xfrm>
        </p:spPr>
      </p:pic>
      <mc:AlternateContent xmlns:mc="http://schemas.openxmlformats.org/markup-compatibility/2006" xmlns:p14="http://schemas.microsoft.com/office/powerpoint/2010/main">
        <mc:Choice Requires="p14">
          <p:contentPart p14:bwMode="auto" r:id="rId5">
            <p14:nvContentPartPr>
              <p14:cNvPr id="48" name="Ink 47"/>
              <p14:cNvContentPartPr/>
              <p14:nvPr/>
            </p14:nvContentPartPr>
            <p14:xfrm>
              <a:off x="4972080" y="706345"/>
              <a:ext cx="720360" cy="1999440"/>
            </p14:xfrm>
          </p:contentPart>
        </mc:Choice>
        <mc:Fallback xmlns="">
          <p:pic>
            <p:nvPicPr>
              <p:cNvPr id="48" name="Ink 47"/>
              <p:cNvPicPr/>
              <p:nvPr/>
            </p:nvPicPr>
            <p:blipFill>
              <a:blip r:embed="rId6"/>
              <a:stretch>
                <a:fillRect/>
              </a:stretch>
            </p:blipFill>
            <p:spPr>
              <a:xfrm>
                <a:off x="4930320" y="670705"/>
                <a:ext cx="770400" cy="20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3" name="Ink 52"/>
              <p14:cNvContentPartPr/>
              <p14:nvPr/>
            </p14:nvContentPartPr>
            <p14:xfrm>
              <a:off x="1345800" y="280465"/>
              <a:ext cx="2189520" cy="1090080"/>
            </p14:xfrm>
          </p:contentPart>
        </mc:Choice>
        <mc:Fallback xmlns="">
          <p:pic>
            <p:nvPicPr>
              <p:cNvPr id="53" name="Ink 52"/>
              <p:cNvPicPr/>
              <p:nvPr/>
            </p:nvPicPr>
            <p:blipFill>
              <a:blip r:embed="rId8"/>
              <a:stretch>
                <a:fillRect/>
              </a:stretch>
            </p:blipFill>
            <p:spPr>
              <a:xfrm>
                <a:off x="1300800" y="243385"/>
                <a:ext cx="2285640" cy="1159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8" name="Ink 67"/>
              <p14:cNvContentPartPr/>
              <p14:nvPr/>
            </p14:nvContentPartPr>
            <p14:xfrm>
              <a:off x="5695680" y="825865"/>
              <a:ext cx="384840" cy="328680"/>
            </p14:xfrm>
          </p:contentPart>
        </mc:Choice>
        <mc:Fallback xmlns="">
          <p:pic>
            <p:nvPicPr>
              <p:cNvPr id="68" name="Ink 67"/>
              <p:cNvPicPr/>
              <p:nvPr/>
            </p:nvPicPr>
            <p:blipFill>
              <a:blip r:embed="rId10"/>
              <a:stretch>
                <a:fillRect/>
              </a:stretch>
            </p:blipFill>
            <p:spPr>
              <a:xfrm>
                <a:off x="5665440" y="779425"/>
                <a:ext cx="42984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6" name="Ink 75"/>
              <p14:cNvContentPartPr/>
              <p14:nvPr/>
            </p14:nvContentPartPr>
            <p14:xfrm>
              <a:off x="6600360" y="498625"/>
              <a:ext cx="4145040" cy="957960"/>
            </p14:xfrm>
          </p:contentPart>
        </mc:Choice>
        <mc:Fallback xmlns="">
          <p:pic>
            <p:nvPicPr>
              <p:cNvPr id="76" name="Ink 75"/>
              <p:cNvPicPr/>
              <p:nvPr/>
            </p:nvPicPr>
            <p:blipFill>
              <a:blip r:embed="rId12"/>
              <a:stretch>
                <a:fillRect/>
              </a:stretch>
            </p:blipFill>
            <p:spPr>
              <a:xfrm>
                <a:off x="6566880" y="470905"/>
                <a:ext cx="4224600" cy="1024920"/>
              </a:xfrm>
              <a:prstGeom prst="rect">
                <a:avLst/>
              </a:prstGeom>
            </p:spPr>
          </p:pic>
        </mc:Fallback>
      </mc:AlternateContent>
    </p:spTree>
    <p:extLst>
      <p:ext uri="{BB962C8B-B14F-4D97-AF65-F5344CB8AC3E}">
        <p14:creationId xmlns:p14="http://schemas.microsoft.com/office/powerpoint/2010/main" val="310004981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289" y="2775284"/>
            <a:ext cx="12237289" cy="4203032"/>
          </a:xfrm>
        </p:spPr>
      </p:pic>
      <p:pic>
        <p:nvPicPr>
          <p:cNvPr id="5" name="Picture 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229944" cy="4178968"/>
          </a:xfrm>
          <a:prstGeom prst="rect">
            <a:avLst/>
          </a:prstGeom>
        </p:spPr>
      </p:pic>
    </p:spTree>
    <p:extLst>
      <p:ext uri="{BB962C8B-B14F-4D97-AF65-F5344CB8AC3E}">
        <p14:creationId xmlns:p14="http://schemas.microsoft.com/office/powerpoint/2010/main" val="275438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691997"/>
            <a:ext cx="12192000" cy="4166003"/>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70" y="0"/>
            <a:ext cx="12206470" cy="4170947"/>
          </a:xfrm>
          <a:prstGeom prst="rect">
            <a:avLst/>
          </a:prstGeom>
        </p:spPr>
      </p:pic>
    </p:spTree>
    <p:extLst>
      <p:ext uri="{BB962C8B-B14F-4D97-AF65-F5344CB8AC3E}">
        <p14:creationId xmlns:p14="http://schemas.microsoft.com/office/powerpoint/2010/main" val="331237469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691997"/>
            <a:ext cx="12192000" cy="4166003"/>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206470" cy="417094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
            <a:ext cx="12206470" cy="4170947"/>
          </a:xfrm>
          <a:prstGeom prst="rect">
            <a:avLst/>
          </a:prstGeom>
        </p:spPr>
      </p:pic>
    </p:spTree>
    <p:extLst>
      <p:ext uri="{BB962C8B-B14F-4D97-AF65-F5344CB8AC3E}">
        <p14:creationId xmlns:p14="http://schemas.microsoft.com/office/powerpoint/2010/main" val="378832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16200000">
            <a:off x="1999965" y="608390"/>
            <a:ext cx="8192070" cy="6975290"/>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8546" y="2953164"/>
            <a:ext cx="2779616" cy="2716918"/>
          </a:xfrm>
          <a:prstGeom prst="rect">
            <a:avLst/>
          </a:prstGeom>
        </p:spPr>
      </p:pic>
    </p:spTree>
    <p:extLst>
      <p:ext uri="{BB962C8B-B14F-4D97-AF65-F5344CB8AC3E}">
        <p14:creationId xmlns:p14="http://schemas.microsoft.com/office/powerpoint/2010/main" val="239489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else does your brain do?</a:t>
            </a:r>
            <a:endParaRPr lang="en-US" dirty="0"/>
          </a:p>
        </p:txBody>
      </p:sp>
      <p:sp>
        <p:nvSpPr>
          <p:cNvPr id="3" name="Content Placeholder 2"/>
          <p:cNvSpPr>
            <a:spLocks noGrp="1"/>
          </p:cNvSpPr>
          <p:nvPr>
            <p:ph idx="1"/>
          </p:nvPr>
        </p:nvSpPr>
        <p:spPr/>
        <p:txBody>
          <a:bodyPr/>
          <a:lstStyle/>
          <a:p>
            <a:r>
              <a:rPr lang="en-US" dirty="0" smtClean="0"/>
              <a:t>Makes predictions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814" y="1298448"/>
            <a:ext cx="4577172"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814" y="1298448"/>
            <a:ext cx="4577172" cy="6858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1814" y="1298448"/>
            <a:ext cx="4577172" cy="6858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1814" y="1298448"/>
            <a:ext cx="4577172" cy="6858000"/>
          </a:xfrm>
          <a:prstGeom prst="rect">
            <a:avLst/>
          </a:prstGeom>
        </p:spPr>
      </p:pic>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2257632" y="3751992"/>
              <a:ext cx="3991680" cy="2298960"/>
            </p14:xfrm>
          </p:contentPart>
        </mc:Choice>
        <mc:Fallback xmlns="">
          <p:pic>
            <p:nvPicPr>
              <p:cNvPr id="12" name="Ink 11"/>
              <p:cNvPicPr/>
              <p:nvPr/>
            </p:nvPicPr>
            <p:blipFill>
              <a:blip r:embed="rId8"/>
              <a:stretch>
                <a:fillRect/>
              </a:stretch>
            </p:blipFill>
            <p:spPr>
              <a:xfrm>
                <a:off x="2212632" y="3710952"/>
                <a:ext cx="4091760" cy="2381760"/>
              </a:xfrm>
              <a:prstGeom prst="rect">
                <a:avLst/>
              </a:prstGeom>
            </p:spPr>
          </p:pic>
        </mc:Fallback>
      </mc:AlternateContent>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1814" y="1298448"/>
            <a:ext cx="4577172" cy="6858000"/>
          </a:xfrm>
          <a:prstGeom prst="rect">
            <a:avLst/>
          </a:prstGeom>
        </p:spPr>
      </p:pic>
    </p:spTree>
    <p:extLst>
      <p:ext uri="{BB962C8B-B14F-4D97-AF65-F5344CB8AC3E}">
        <p14:creationId xmlns:p14="http://schemas.microsoft.com/office/powerpoint/2010/main" val="407895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697</Words>
  <Application>Microsoft Office PowerPoint</Application>
  <PresentationFormat>Widescreen</PresentationFormat>
  <Paragraphs>66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The Neocortex</vt:lpstr>
      <vt:lpstr>Structure of Neocortex</vt:lpstr>
      <vt:lpstr>How Do You Recognize Objects?</vt:lpstr>
      <vt:lpstr>Recognizing an object</vt:lpstr>
      <vt:lpstr>PowerPoint Presentation</vt:lpstr>
      <vt:lpstr>PowerPoint Presentation</vt:lpstr>
      <vt:lpstr>PowerPoint Presentation</vt:lpstr>
      <vt:lpstr>PowerPoint Presentation</vt:lpstr>
      <vt:lpstr>What else does your brain do?</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 Climbing Brain</dc:title>
  <dc:creator>Huanqing Liu</dc:creator>
  <cp:lastModifiedBy>Huanqing Liu</cp:lastModifiedBy>
  <cp:revision>46</cp:revision>
  <dcterms:created xsi:type="dcterms:W3CDTF">2013-04-15T23:12:43Z</dcterms:created>
  <dcterms:modified xsi:type="dcterms:W3CDTF">2014-08-01T16:32:34Z</dcterms:modified>
</cp:coreProperties>
</file>